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1" r:id="rId4"/>
    <p:sldId id="262" r:id="rId5"/>
    <p:sldId id="265" r:id="rId6"/>
    <p:sldId id="266" r:id="rId7"/>
    <p:sldId id="260" r:id="rId8"/>
    <p:sldId id="263" r:id="rId9"/>
    <p:sldId id="264" r:id="rId10"/>
  </p:sldIdLst>
  <p:sldSz cx="9144000" cy="6858000" type="screen4x3"/>
  <p:notesSz cx="6858000" cy="9144000"/>
  <p:defaultTextStyle>
    <a:lvl1pPr>
      <a:defRPr>
        <a:latin typeface="Garamond"/>
        <a:ea typeface="Garamond"/>
        <a:cs typeface="Garamond"/>
        <a:sym typeface="Garamond"/>
      </a:defRPr>
    </a:lvl1pPr>
    <a:lvl2pPr indent="457200">
      <a:defRPr>
        <a:latin typeface="Garamond"/>
        <a:ea typeface="Garamond"/>
        <a:cs typeface="Garamond"/>
        <a:sym typeface="Garamond"/>
      </a:defRPr>
    </a:lvl2pPr>
    <a:lvl3pPr indent="914400">
      <a:defRPr>
        <a:latin typeface="Garamond"/>
        <a:ea typeface="Garamond"/>
        <a:cs typeface="Garamond"/>
        <a:sym typeface="Garamond"/>
      </a:defRPr>
    </a:lvl3pPr>
    <a:lvl4pPr indent="1371600">
      <a:defRPr>
        <a:latin typeface="Garamond"/>
        <a:ea typeface="Garamond"/>
        <a:cs typeface="Garamond"/>
        <a:sym typeface="Garamond"/>
      </a:defRPr>
    </a:lvl4pPr>
    <a:lvl5pPr indent="1828800">
      <a:defRPr>
        <a:latin typeface="Garamond"/>
        <a:ea typeface="Garamond"/>
        <a:cs typeface="Garamond"/>
        <a:sym typeface="Garamond"/>
      </a:defRPr>
    </a:lvl5pPr>
    <a:lvl6pPr indent="2286000">
      <a:defRPr>
        <a:latin typeface="Garamond"/>
        <a:ea typeface="Garamond"/>
        <a:cs typeface="Garamond"/>
        <a:sym typeface="Garamond"/>
      </a:defRPr>
    </a:lvl6pPr>
    <a:lvl7pPr indent="2743200">
      <a:defRPr>
        <a:latin typeface="Garamond"/>
        <a:ea typeface="Garamond"/>
        <a:cs typeface="Garamond"/>
        <a:sym typeface="Garamond"/>
      </a:defRPr>
    </a:lvl7pPr>
    <a:lvl8pPr indent="3200400">
      <a:defRPr>
        <a:latin typeface="Garamond"/>
        <a:ea typeface="Garamond"/>
        <a:cs typeface="Garamond"/>
        <a:sym typeface="Garamond"/>
      </a:defRPr>
    </a:lvl8pPr>
    <a:lvl9pPr indent="3657600">
      <a:defRPr>
        <a:latin typeface="Garamond"/>
        <a:ea typeface="Garamond"/>
        <a:cs typeface="Garamond"/>
        <a:sym typeface="Garamond"/>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AD1"/>
          </a:solidFill>
        </a:fill>
      </a:tcStyle>
    </a:wholeTbl>
    <a:band2H>
      <a:tcTxStyle/>
      <a:tcStyle>
        <a:tcBdr/>
        <a:fill>
          <a:solidFill>
            <a:srgbClr val="EFEDE9"/>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8E5C"/>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8E5C"/>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8E5C"/>
          </a:solidFill>
        </a:fill>
      </a:tcStyle>
    </a:firstRow>
  </a:tblStyle>
  <a:tblStyle styleId="{C7B018BB-80A7-4F77-B60F-C8B233D01FF8}"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3"/>
          </a:solidFill>
        </a:fill>
      </a:tcStyle>
    </a:wholeTbl>
    <a:band2H>
      <a:tcTxStyle/>
      <a:tcStyle>
        <a:tcBdr/>
        <a:fill>
          <a:solidFill>
            <a:srgbClr val="EDEBEA"/>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6D"/>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6D"/>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6D"/>
          </a:solidFill>
        </a:fill>
      </a:tcStyle>
    </a:firstRow>
  </a:tblStyle>
  <a:tblStyle styleId="{EEE7283C-3CF3-47DC-8721-378D4A62B228}"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D1CE"/>
          </a:solidFill>
        </a:fill>
      </a:tcStyle>
    </a:wholeTbl>
    <a:band2H>
      <a:tcTxStyle/>
      <a:tcStyle>
        <a:tcBdr/>
        <a:fill>
          <a:solidFill>
            <a:srgbClr val="EAEAE8"/>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B6149"/>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B6149"/>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B6149"/>
          </a:solidFill>
        </a:fill>
      </a:tcStyle>
    </a:firstRow>
  </a:tblStyle>
  <a:tblStyle styleId="{CF821DB8-F4EB-4A41-A1BA-3FCAFE7338EE}" styleName="">
    <a:tblBg/>
    <a:wholeTbl>
      <a:tcTxStyle b="on" i="on">
        <a:font>
          <a:latin typeface="Garamond"/>
          <a:ea typeface="Garamond"/>
          <a:cs typeface="Garam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aramond"/>
          <a:ea typeface="Garamond"/>
          <a:cs typeface="Garam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E8E5C"/>
          </a:solidFill>
        </a:fill>
      </a:tcStyle>
    </a:firstCol>
    <a:lastRow>
      <a:tcTxStyle b="on" i="on">
        <a:font>
          <a:latin typeface="Garamond"/>
          <a:ea typeface="Garamond"/>
          <a:cs typeface="Garamon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aramond"/>
          <a:ea typeface="Garamond"/>
          <a:cs typeface="Garamon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E8E5C"/>
          </a:solidFill>
        </a:fill>
      </a:tcStyle>
    </a:firstRow>
  </a:tblStyle>
  <a:tblStyle styleId="{33BA23B1-9221-436E-865A-0063620EA4FD}" styleName="">
    <a:tblBg/>
    <a:wholeTbl>
      <a:tcTxStyle b="on" i="on">
        <a:font>
          <a:latin typeface="Garamond"/>
          <a:ea typeface="Garamond"/>
          <a:cs typeface="Garamon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aramond"/>
          <a:ea typeface="Garamond"/>
          <a:cs typeface="Garamon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aramond"/>
          <a:ea typeface="Garamond"/>
          <a:cs typeface="Garamond"/>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008" y="-6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98558453"/>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1371600" y="144779"/>
            <a:ext cx="6400800" cy="3009901"/>
          </a:xfrm>
          <a:prstGeom prst="rect">
            <a:avLst/>
          </a:prstGeom>
        </p:spPr>
        <p:txBody>
          <a:bodyPr/>
          <a:lstStyle/>
          <a:p>
            <a:pPr lvl="0">
              <a:defRPr sz="1800" cap="none" spc="0"/>
            </a:pPr>
            <a:r>
              <a:rPr sz="3600" cap="all" spc="300"/>
              <a:t>Click to edit Master title style</a:t>
            </a:r>
          </a:p>
        </p:txBody>
      </p:sp>
      <p:pic>
        <p:nvPicPr>
          <p:cNvPr id="8" name="image3.png" descr="flourish2.png"/>
          <p:cNvPicPr/>
          <p:nvPr/>
        </p:nvPicPr>
        <p:blipFill>
          <a:blip r:embed="rId2" cstate="print">
            <a:extLst/>
          </a:blip>
          <a:stretch>
            <a:fillRect/>
          </a:stretch>
        </p:blipFill>
        <p:spPr>
          <a:xfrm>
            <a:off x="0" y="2801111"/>
            <a:ext cx="9144000" cy="932689"/>
          </a:xfrm>
          <a:prstGeom prst="rect">
            <a:avLst/>
          </a:prstGeom>
          <a:ln w="12700">
            <a:miter lim="400000"/>
          </a:ln>
        </p:spPr>
      </p:pic>
      <p:sp>
        <p:nvSpPr>
          <p:cNvPr id="9" name="Shape 9"/>
          <p:cNvSpPr>
            <a:spLocks noGrp="1"/>
          </p:cNvSpPr>
          <p:nvPr>
            <p:ph type="body" idx="1"/>
          </p:nvPr>
        </p:nvSpPr>
        <p:spPr>
          <a:xfrm>
            <a:off x="1371600" y="3429000"/>
            <a:ext cx="6400800" cy="2476500"/>
          </a:xfrm>
          <a:prstGeom prst="rect">
            <a:avLst/>
          </a:prstGeom>
        </p:spPr>
        <p:txBody>
          <a:bodyPr/>
          <a:lstStyle>
            <a:lvl1pPr indent="0" algn="ctr">
              <a:buSzTx/>
              <a:buFontTx/>
              <a:buNone/>
              <a:defRPr sz="2000" i="1">
                <a:solidFill>
                  <a:srgbClr val="595959"/>
                </a:solidFill>
              </a:defRPr>
            </a:lvl1pPr>
          </a:lstStyle>
          <a:p>
            <a:pPr lvl="0">
              <a:defRPr sz="1800" i="0">
                <a:solidFill>
                  <a:srgbClr val="000000"/>
                </a:solidFill>
              </a:defRPr>
            </a:pPr>
            <a:r>
              <a:rPr sz="2000" i="1">
                <a:solidFill>
                  <a:srgbClr val="595959"/>
                </a:solidFill>
              </a:rPr>
              <a:t>Click to edit Master subtitle style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cap="none" spc="0"/>
            </a:pPr>
            <a:r>
              <a:rPr sz="3600" cap="all" spc="300"/>
              <a:t>Click to edit Master title style</a:t>
            </a:r>
          </a:p>
        </p:txBody>
      </p:sp>
      <p:sp>
        <p:nvSpPr>
          <p:cNvPr id="49" name="Shape 49"/>
          <p:cNvSpPr>
            <a:spLocks noGrp="1"/>
          </p:cNvSpPr>
          <p:nvPr>
            <p:ph type="body" idx="1"/>
          </p:nvPr>
        </p:nvSpPr>
        <p:spPr>
          <a:prstGeom prst="rect">
            <a:avLst/>
          </a:prstGeo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2" name="Shape 52"/>
          <p:cNvSpPr>
            <a:spLocks noGrp="1"/>
          </p:cNvSpPr>
          <p:nvPr>
            <p:ph type="title"/>
          </p:nvPr>
        </p:nvSpPr>
        <p:spPr>
          <a:xfrm>
            <a:off x="6629400" y="0"/>
            <a:ext cx="1295400" cy="5527042"/>
          </a:xfrm>
          <a:prstGeom prst="rect">
            <a:avLst/>
          </a:prstGeom>
        </p:spPr>
        <p:txBody>
          <a:bodyPr/>
          <a:lstStyle/>
          <a:p>
            <a:pPr lvl="0">
              <a:defRPr sz="1800" cap="none" spc="0"/>
            </a:pPr>
            <a:r>
              <a:rPr sz="3600" cap="all" spc="300"/>
              <a:t>Click to edit Master title style</a:t>
            </a:r>
          </a:p>
        </p:txBody>
      </p:sp>
      <p:sp>
        <p:nvSpPr>
          <p:cNvPr id="53" name="Shape 53"/>
          <p:cNvSpPr>
            <a:spLocks noGrp="1"/>
          </p:cNvSpPr>
          <p:nvPr>
            <p:ph type="body" idx="1"/>
          </p:nvPr>
        </p:nvSpPr>
        <p:spPr>
          <a:xfrm>
            <a:off x="1295400" y="1219199"/>
            <a:ext cx="5181600" cy="5638802"/>
          </a:xfrm>
          <a:prstGeom prst="rect">
            <a:avLst/>
          </a:prstGeo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cap="none" spc="0"/>
            </a:pPr>
            <a:r>
              <a:rPr sz="3600" cap="all" spc="300"/>
              <a:t>Click to edit Master title style</a:t>
            </a:r>
          </a:p>
        </p:txBody>
      </p:sp>
      <p:sp>
        <p:nvSpPr>
          <p:cNvPr id="13" name="Shape 13"/>
          <p:cNvSpPr>
            <a:spLocks noGrp="1"/>
          </p:cNvSpPr>
          <p:nvPr>
            <p:ph type="body" idx="1"/>
          </p:nvPr>
        </p:nvSpPr>
        <p:spPr>
          <a:xfrm>
            <a:off x="1371600" y="2438400"/>
            <a:ext cx="6400800" cy="4419601"/>
          </a:xfrm>
          <a:prstGeom prst="rect">
            <a:avLst/>
          </a:prstGeo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pic>
        <p:nvPicPr>
          <p:cNvPr id="15" name="image3.png" descr="flourish2.png"/>
          <p:cNvPicPr/>
          <p:nvPr/>
        </p:nvPicPr>
        <p:blipFill>
          <a:blip r:embed="rId2" cstate="print">
            <a:extLst/>
          </a:blip>
          <a:stretch>
            <a:fillRect/>
          </a:stretch>
        </p:blipFill>
        <p:spPr>
          <a:xfrm>
            <a:off x="0" y="1618488"/>
            <a:ext cx="9144000" cy="932689"/>
          </a:xfrm>
          <a:prstGeom prst="rect">
            <a:avLst/>
          </a:prstGeom>
          <a:ln w="12700">
            <a:miter lim="400000"/>
          </a:ln>
        </p:spPr>
      </p:pic>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7" name="Shape 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pic>
        <p:nvPicPr>
          <p:cNvPr id="18" name="image3.png" descr="flourish2.png"/>
          <p:cNvPicPr/>
          <p:nvPr/>
        </p:nvPicPr>
        <p:blipFill>
          <a:blip r:embed="rId2" cstate="print">
            <a:extLst/>
          </a:blip>
          <a:stretch>
            <a:fillRect/>
          </a:stretch>
        </p:blipFill>
        <p:spPr>
          <a:xfrm>
            <a:off x="0" y="2684461"/>
            <a:ext cx="9144000" cy="932689"/>
          </a:xfrm>
          <a:prstGeom prst="rect">
            <a:avLst/>
          </a:prstGeom>
          <a:ln w="12700">
            <a:miter lim="400000"/>
          </a:ln>
        </p:spPr>
      </p:pic>
      <p:sp>
        <p:nvSpPr>
          <p:cNvPr id="19" name="Shape 19"/>
          <p:cNvSpPr>
            <a:spLocks noGrp="1"/>
          </p:cNvSpPr>
          <p:nvPr>
            <p:ph type="title"/>
          </p:nvPr>
        </p:nvSpPr>
        <p:spPr>
          <a:xfrm>
            <a:off x="1447800" y="3410267"/>
            <a:ext cx="6248400" cy="3170874"/>
          </a:xfrm>
          <a:prstGeom prst="rect">
            <a:avLst/>
          </a:prstGeom>
        </p:spPr>
        <p:txBody>
          <a:bodyPr anchor="t"/>
          <a:lstStyle/>
          <a:p>
            <a:pPr lvl="0">
              <a:defRPr sz="1800" cap="none" spc="0"/>
            </a:pPr>
            <a:r>
              <a:rPr sz="3600" cap="all" spc="300"/>
              <a:t>Click to edit Master title style</a:t>
            </a:r>
          </a:p>
        </p:txBody>
      </p:sp>
      <p:sp>
        <p:nvSpPr>
          <p:cNvPr id="20" name="Shape 20"/>
          <p:cNvSpPr>
            <a:spLocks noGrp="1"/>
          </p:cNvSpPr>
          <p:nvPr>
            <p:ph type="body" idx="1"/>
          </p:nvPr>
        </p:nvSpPr>
        <p:spPr>
          <a:xfrm>
            <a:off x="1447800" y="0"/>
            <a:ext cx="6248400" cy="3070543"/>
          </a:xfrm>
          <a:prstGeom prst="rect">
            <a:avLst/>
          </a:prstGeom>
        </p:spPr>
        <p:txBody>
          <a:bodyPr anchor="b"/>
          <a:lstStyle>
            <a:lvl1pPr indent="0" algn="ctr">
              <a:buSzTx/>
              <a:buFontTx/>
              <a:buNone/>
              <a:defRPr sz="2000" i="1">
                <a:solidFill>
                  <a:srgbClr val="595959"/>
                </a:solidFill>
              </a:defRPr>
            </a:lvl1pPr>
          </a:lstStyle>
          <a:p>
            <a:pPr lvl="0">
              <a:defRPr sz="1800" i="0">
                <a:solidFill>
                  <a:srgbClr val="000000"/>
                </a:solidFill>
              </a:defRPr>
            </a:pPr>
            <a:r>
              <a:rPr sz="2000" i="1">
                <a:solidFill>
                  <a:srgbClr val="595959"/>
                </a:solidFill>
              </a:rPr>
              <a:t>Click to edit Master text styles</a:t>
            </a:r>
          </a:p>
        </p:txBody>
      </p:sp>
      <p:pic>
        <p:nvPicPr>
          <p:cNvPr id="21" name="image3.png" descr="flourish2.png"/>
          <p:cNvPicPr/>
          <p:nvPr/>
        </p:nvPicPr>
        <p:blipFill>
          <a:blip r:embed="rId2" cstate="print">
            <a:extLst/>
          </a:blip>
          <a:stretch>
            <a:fillRect/>
          </a:stretch>
        </p:blipFill>
        <p:spPr>
          <a:xfrm>
            <a:off x="0" y="2684461"/>
            <a:ext cx="9144000" cy="932689"/>
          </a:xfrm>
          <a:prstGeom prst="rect">
            <a:avLst/>
          </a:prstGeom>
          <a:ln w="12700">
            <a:miter lim="400000"/>
          </a:ln>
        </p:spPr>
      </p:pic>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 name="Shape 23"/>
          <p:cNvSpPr>
            <a:spLocks noGrp="1"/>
          </p:cNvSpPr>
          <p:nvPr>
            <p:ph type="body" idx="1"/>
          </p:nvPr>
        </p:nvSpPr>
        <p:spPr>
          <a:xfrm>
            <a:off x="1371600" y="2438400"/>
            <a:ext cx="3124200" cy="4419600"/>
          </a:xfrm>
          <a:prstGeom prst="rect">
            <a:avLst/>
          </a:prstGeo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24" name="Shape 24"/>
          <p:cNvSpPr>
            <a:spLocks noGrp="1"/>
          </p:cNvSpPr>
          <p:nvPr>
            <p:ph type="title"/>
          </p:nvPr>
        </p:nvSpPr>
        <p:spPr>
          <a:prstGeom prst="rect">
            <a:avLst/>
          </a:prstGeom>
        </p:spPr>
        <p:txBody>
          <a:bodyPr/>
          <a:lstStyle/>
          <a:p>
            <a:pPr lvl="0">
              <a:defRPr sz="1800" cap="none" spc="0"/>
            </a:pPr>
            <a:r>
              <a:rPr sz="3600" cap="all" spc="300"/>
              <a:t>Click to edit Master title style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pic>
        <p:nvPicPr>
          <p:cNvPr id="26" name="image3.png" descr="flourish2.png"/>
          <p:cNvPicPr/>
          <p:nvPr/>
        </p:nvPicPr>
        <p:blipFill>
          <a:blip r:embed="rId2" cstate="print">
            <a:extLst/>
          </a:blip>
          <a:stretch>
            <a:fillRect/>
          </a:stretch>
        </p:blipFill>
        <p:spPr>
          <a:xfrm>
            <a:off x="0" y="1618488"/>
            <a:ext cx="9144000" cy="932689"/>
          </a:xfrm>
          <a:prstGeom prst="rect">
            <a:avLst/>
          </a:prstGeom>
          <a:ln w="12700">
            <a:miter lim="400000"/>
          </a:ln>
        </p:spPr>
      </p:pic>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28" name="image3.png" descr="flourish2.png"/>
          <p:cNvPicPr/>
          <p:nvPr/>
        </p:nvPicPr>
        <p:blipFill>
          <a:blip r:embed="rId2" cstate="print">
            <a:extLst/>
          </a:blip>
          <a:stretch>
            <a:fillRect/>
          </a:stretch>
        </p:blipFill>
        <p:spPr>
          <a:xfrm>
            <a:off x="0" y="1618488"/>
            <a:ext cx="9144000" cy="932689"/>
          </a:xfrm>
          <a:prstGeom prst="rect">
            <a:avLst/>
          </a:prstGeom>
          <a:ln w="12700">
            <a:miter lim="400000"/>
          </a:ln>
        </p:spPr>
      </p:pic>
      <p:sp>
        <p:nvSpPr>
          <p:cNvPr id="29" name="Shape 29"/>
          <p:cNvSpPr>
            <a:spLocks noGrp="1"/>
          </p:cNvSpPr>
          <p:nvPr>
            <p:ph type="body" idx="1"/>
          </p:nvPr>
        </p:nvSpPr>
        <p:spPr>
          <a:xfrm>
            <a:off x="1371600" y="2819400"/>
            <a:ext cx="3124200" cy="4038600"/>
          </a:xfrm>
          <a:prstGeom prst="rect">
            <a:avLst/>
          </a:prstGeo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30" name="Shape 30"/>
          <p:cNvSpPr>
            <a:spLocks noGrp="1"/>
          </p:cNvSpPr>
          <p:nvPr>
            <p:ph type="title"/>
          </p:nvPr>
        </p:nvSpPr>
        <p:spPr>
          <a:prstGeom prst="rect">
            <a:avLst/>
          </a:prstGeom>
        </p:spPr>
        <p:txBody>
          <a:bodyPr/>
          <a:lstStyle/>
          <a:p>
            <a:pPr lvl="0">
              <a:defRPr sz="1800" cap="none" spc="0"/>
            </a:pPr>
            <a:r>
              <a:rPr sz="3600" cap="all" spc="300"/>
              <a:t>Click to edit Master title style</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3" name="Shape 33"/>
          <p:cNvSpPr>
            <a:spLocks noGrp="1"/>
          </p:cNvSpPr>
          <p:nvPr>
            <p:ph type="title"/>
          </p:nvPr>
        </p:nvSpPr>
        <p:spPr>
          <a:xfrm>
            <a:off x="1371600" y="1295400"/>
            <a:ext cx="6400800" cy="685800"/>
          </a:xfrm>
          <a:prstGeom prst="rect">
            <a:avLst/>
          </a:prstGeom>
        </p:spPr>
        <p:txBody>
          <a:bodyPr/>
          <a:lstStyle/>
          <a:p>
            <a:pPr lvl="0">
              <a:defRPr sz="1800" cap="none" spc="0"/>
            </a:pPr>
            <a:r>
              <a:rPr sz="3600" cap="all" spc="300"/>
              <a:t>Click to edit Master title style</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pic>
        <p:nvPicPr>
          <p:cNvPr id="35" name="image3.png" descr="flourish2.png"/>
          <p:cNvPicPr/>
          <p:nvPr/>
        </p:nvPicPr>
        <p:blipFill>
          <a:blip r:embed="rId2" cstate="print">
            <a:extLst/>
          </a:blip>
          <a:stretch>
            <a:fillRect/>
          </a:stretch>
        </p:blipFill>
        <p:spPr>
          <a:xfrm>
            <a:off x="0" y="1618488"/>
            <a:ext cx="9144000" cy="932689"/>
          </a:xfrm>
          <a:prstGeom prst="rect">
            <a:avLst/>
          </a:prstGeom>
          <a:ln w="12700">
            <a:miter lim="400000"/>
          </a:ln>
        </p:spPr>
      </p:pic>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4953001" y="1676400"/>
            <a:ext cx="2819400" cy="599441"/>
          </a:xfrm>
          <a:prstGeom prst="rect">
            <a:avLst/>
          </a:prstGeom>
        </p:spPr>
        <p:txBody>
          <a:bodyPr>
            <a:noAutofit/>
          </a:bodyPr>
          <a:lstStyle>
            <a:lvl1pPr>
              <a:defRPr sz="1700" b="1" spc="0"/>
            </a:lvl1pPr>
          </a:lstStyle>
          <a:p>
            <a:pPr lvl="0">
              <a:defRPr sz="1800" b="0" cap="none"/>
            </a:pPr>
            <a:r>
              <a:rPr sz="1700" b="1" cap="all"/>
              <a:t>Click to edit Master title style</a:t>
            </a:r>
          </a:p>
        </p:txBody>
      </p:sp>
      <p:sp>
        <p:nvSpPr>
          <p:cNvPr id="40" name="Shape 40"/>
          <p:cNvSpPr>
            <a:spLocks noGrp="1"/>
          </p:cNvSpPr>
          <p:nvPr>
            <p:ph type="body" idx="1"/>
          </p:nvPr>
        </p:nvSpPr>
        <p:spPr>
          <a:xfrm>
            <a:off x="4953001" y="2275839"/>
            <a:ext cx="2819400" cy="2905761"/>
          </a:xfrm>
          <a:prstGeom prst="rect">
            <a:avLst/>
          </a:prstGeom>
        </p:spPr>
        <p:txBody>
          <a:bodyPr/>
          <a:lstStyle>
            <a:lvl1pPr indent="0" algn="ctr">
              <a:spcBef>
                <a:spcPts val="300"/>
              </a:spcBef>
              <a:buSzTx/>
              <a:buFontTx/>
              <a:buNone/>
              <a:defRPr sz="1400"/>
            </a:lvl1pPr>
          </a:lstStyle>
          <a:p>
            <a:pPr lvl="0">
              <a:defRPr sz="1800"/>
            </a:pPr>
            <a:r>
              <a:rPr sz="1400"/>
              <a:t>Click to edit Master text styles</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3" name="Shape 43"/>
          <p:cNvSpPr/>
          <p:nvPr/>
        </p:nvSpPr>
        <p:spPr>
          <a:xfrm>
            <a:off x="1463039" y="1847088"/>
            <a:ext cx="3090674" cy="3090673"/>
          </a:xfrm>
          <a:custGeom>
            <a:avLst/>
            <a:gdLst/>
            <a:ahLst/>
            <a:cxnLst>
              <a:cxn ang="0">
                <a:pos x="wd2" y="hd2"/>
              </a:cxn>
              <a:cxn ang="5400000">
                <a:pos x="wd2" y="hd2"/>
              </a:cxn>
              <a:cxn ang="10800000">
                <a:pos x="wd2" y="hd2"/>
              </a:cxn>
              <a:cxn ang="16200000">
                <a:pos x="wd2" y="hd2"/>
              </a:cxn>
            </a:cxnLst>
            <a:rect l="0" t="0" r="r" b="b"/>
            <a:pathLst>
              <a:path w="21600" h="21600" extrusionOk="0">
                <a:moveTo>
                  <a:pt x="0" y="1823"/>
                </a:moveTo>
                <a:lnTo>
                  <a:pt x="0" y="1823"/>
                </a:lnTo>
                <a:cubicBezTo>
                  <a:pt x="1007" y="1823"/>
                  <a:pt x="1823" y="1007"/>
                  <a:pt x="1823" y="0"/>
                </a:cubicBezTo>
                <a:lnTo>
                  <a:pt x="19777" y="0"/>
                </a:lnTo>
                <a:lnTo>
                  <a:pt x="19777" y="0"/>
                </a:lnTo>
                <a:cubicBezTo>
                  <a:pt x="19777" y="1007"/>
                  <a:pt x="20593" y="1823"/>
                  <a:pt x="21600" y="1823"/>
                </a:cubicBezTo>
                <a:lnTo>
                  <a:pt x="21600" y="19777"/>
                </a:lnTo>
                <a:cubicBezTo>
                  <a:pt x="20593" y="19777"/>
                  <a:pt x="19777" y="20593"/>
                  <a:pt x="19777" y="21600"/>
                </a:cubicBezTo>
                <a:lnTo>
                  <a:pt x="1823" y="21600"/>
                </a:lnTo>
                <a:cubicBezTo>
                  <a:pt x="1823" y="20593"/>
                  <a:pt x="1007" y="19777"/>
                  <a:pt x="0" y="19777"/>
                </a:cubicBezTo>
                <a:close/>
              </a:path>
            </a:pathLst>
          </a:custGeom>
          <a:ln>
            <a:solidFill>
              <a:srgbClr val="37302A">
                <a:alpha val="17000"/>
              </a:srgbClr>
            </a:solidFill>
            <a:miter/>
          </a:ln>
        </p:spPr>
        <p:txBody>
          <a:bodyPr lIns="0" tIns="0" rIns="0" bIns="0" anchor="ctr"/>
          <a:lstStyle/>
          <a:p>
            <a:pPr lvl="0" algn="ctr">
              <a:defRPr>
                <a:solidFill>
                  <a:srgbClr val="FFFFFF"/>
                </a:solidFill>
              </a:defRPr>
            </a:pPr>
            <a:endParaRPr/>
          </a:p>
        </p:txBody>
      </p:sp>
      <p:sp>
        <p:nvSpPr>
          <p:cNvPr id="44" name="Shape 44"/>
          <p:cNvSpPr>
            <a:spLocks noGrp="1"/>
          </p:cNvSpPr>
          <p:nvPr>
            <p:ph type="title"/>
          </p:nvPr>
        </p:nvSpPr>
        <p:spPr>
          <a:xfrm>
            <a:off x="4953000" y="0"/>
            <a:ext cx="2819400" cy="2275841"/>
          </a:xfrm>
          <a:prstGeom prst="rect">
            <a:avLst/>
          </a:prstGeom>
        </p:spPr>
        <p:txBody>
          <a:bodyPr>
            <a:noAutofit/>
          </a:bodyPr>
          <a:lstStyle>
            <a:lvl1pPr>
              <a:defRPr sz="1700" b="1" spc="0"/>
            </a:lvl1pPr>
          </a:lstStyle>
          <a:p>
            <a:pPr lvl="0">
              <a:defRPr sz="1800" b="0" cap="none"/>
            </a:pPr>
            <a:r>
              <a:rPr sz="1700" b="1" cap="all"/>
              <a:t>Click to edit Master title style</a:t>
            </a:r>
          </a:p>
        </p:txBody>
      </p:sp>
      <p:sp>
        <p:nvSpPr>
          <p:cNvPr id="45" name="Shape 45"/>
          <p:cNvSpPr>
            <a:spLocks noGrp="1"/>
          </p:cNvSpPr>
          <p:nvPr>
            <p:ph type="body" idx="1"/>
          </p:nvPr>
        </p:nvSpPr>
        <p:spPr>
          <a:xfrm>
            <a:off x="4953000" y="2276855"/>
            <a:ext cx="2819400" cy="4581145"/>
          </a:xfrm>
          <a:prstGeom prst="rect">
            <a:avLst/>
          </a:prstGeom>
        </p:spPr>
        <p:txBody>
          <a:bodyPr/>
          <a:lstStyle>
            <a:lvl1pPr indent="0" algn="ctr">
              <a:spcBef>
                <a:spcPts val="300"/>
              </a:spcBef>
              <a:buSzTx/>
              <a:buFontTx/>
              <a:buNone/>
              <a:defRPr sz="1400"/>
            </a:lvl1pPr>
          </a:lstStyle>
          <a:p>
            <a:pPr lvl="0">
              <a:defRPr sz="1800"/>
            </a:pPr>
            <a:r>
              <a:rPr sz="1400"/>
              <a:t>Click to edit Master text styles</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2.png" descr="window3.png"/>
          <p:cNvPicPr/>
          <p:nvPr/>
        </p:nvPicPr>
        <p:blipFill>
          <a:blip r:embed="rId13" cstate="print">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1371600" y="0"/>
            <a:ext cx="6400800" cy="1981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pPr lvl="0">
              <a:defRPr sz="1800" cap="none" spc="0"/>
            </a:pPr>
            <a:r>
              <a:rPr sz="3600" cap="all" spc="300"/>
              <a:t>Click to edit Master title style</a:t>
            </a:r>
          </a:p>
        </p:txBody>
      </p:sp>
      <p:sp>
        <p:nvSpPr>
          <p:cNvPr id="4" name="Shape 4"/>
          <p:cNvSpPr>
            <a:spLocks noGrp="1"/>
          </p:cNvSpPr>
          <p:nvPr>
            <p:ph type="body" idx="1"/>
          </p:nvPr>
        </p:nvSpPr>
        <p:spPr>
          <a:xfrm>
            <a:off x="1371600" y="2057400"/>
            <a:ext cx="6400800" cy="48006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r>
              <a:t>Click to edit Master text styles</a:t>
            </a:r>
          </a:p>
          <a:p>
            <a:pPr lvl="1"/>
            <a:r>
              <a:t>Second level</a:t>
            </a:r>
          </a:p>
          <a:p>
            <a:pPr lvl="2"/>
            <a:r>
              <a:t>Third level</a:t>
            </a:r>
          </a:p>
          <a:p>
            <a:pPr lvl="3"/>
            <a:r>
              <a:t>Fourth level</a:t>
            </a:r>
          </a:p>
          <a:p>
            <a:pPr lvl="4"/>
            <a:r>
              <a:t>Fifth level</a:t>
            </a:r>
          </a:p>
        </p:txBody>
      </p:sp>
      <p:sp>
        <p:nvSpPr>
          <p:cNvPr id="5" name="Shape 5"/>
          <p:cNvSpPr>
            <a:spLocks noGrp="1"/>
          </p:cNvSpPr>
          <p:nvPr>
            <p:ph type="sldNum" sz="quarter" idx="2"/>
          </p:nvPr>
        </p:nvSpPr>
        <p:spPr>
          <a:xfrm>
            <a:off x="6675119" y="6418516"/>
            <a:ext cx="2133601" cy="256541"/>
          </a:xfrm>
          <a:prstGeom prst="rect">
            <a:avLst/>
          </a:prstGeom>
          <a:ln w="12700">
            <a:miter lim="400000"/>
          </a:ln>
        </p:spPr>
        <p:txBody>
          <a:bodyPr lIns="45719" rIns="45719" anchor="ctr">
            <a:spAutoFit/>
          </a:bodyPr>
          <a:lstStyle>
            <a:lvl1pPr algn="r">
              <a:defRPr sz="1200" b="1">
                <a:solidFill>
                  <a:srgbClr val="C6BC9C"/>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algn="ctr">
        <a:defRPr sz="3600" cap="all" spc="300">
          <a:latin typeface="Garamond"/>
          <a:ea typeface="Garamond"/>
          <a:cs typeface="Garamond"/>
          <a:sym typeface="Garamond"/>
        </a:defRPr>
      </a:lvl1pPr>
      <a:lvl2pPr algn="ctr">
        <a:defRPr sz="3600" cap="all" spc="300">
          <a:latin typeface="Garamond"/>
          <a:ea typeface="Garamond"/>
          <a:cs typeface="Garamond"/>
          <a:sym typeface="Garamond"/>
        </a:defRPr>
      </a:lvl2pPr>
      <a:lvl3pPr algn="ctr">
        <a:defRPr sz="3600" cap="all" spc="300">
          <a:latin typeface="Garamond"/>
          <a:ea typeface="Garamond"/>
          <a:cs typeface="Garamond"/>
          <a:sym typeface="Garamond"/>
        </a:defRPr>
      </a:lvl3pPr>
      <a:lvl4pPr algn="ctr">
        <a:defRPr sz="3600" cap="all" spc="300">
          <a:latin typeface="Garamond"/>
          <a:ea typeface="Garamond"/>
          <a:cs typeface="Garamond"/>
          <a:sym typeface="Garamond"/>
        </a:defRPr>
      </a:lvl4pPr>
      <a:lvl5pPr algn="ctr">
        <a:defRPr sz="3600" cap="all" spc="300">
          <a:latin typeface="Garamond"/>
          <a:ea typeface="Garamond"/>
          <a:cs typeface="Garamond"/>
          <a:sym typeface="Garamond"/>
        </a:defRPr>
      </a:lvl5pPr>
      <a:lvl6pPr algn="ctr">
        <a:defRPr sz="3600" cap="all" spc="300">
          <a:latin typeface="Garamond"/>
          <a:ea typeface="Garamond"/>
          <a:cs typeface="Garamond"/>
          <a:sym typeface="Garamond"/>
        </a:defRPr>
      </a:lvl6pPr>
      <a:lvl7pPr algn="ctr">
        <a:defRPr sz="3600" cap="all" spc="300">
          <a:latin typeface="Garamond"/>
          <a:ea typeface="Garamond"/>
          <a:cs typeface="Garamond"/>
          <a:sym typeface="Garamond"/>
        </a:defRPr>
      </a:lvl7pPr>
      <a:lvl8pPr algn="ctr">
        <a:defRPr sz="3600" cap="all" spc="300">
          <a:latin typeface="Garamond"/>
          <a:ea typeface="Garamond"/>
          <a:cs typeface="Garamond"/>
          <a:sym typeface="Garamond"/>
        </a:defRPr>
      </a:lvl8pPr>
      <a:lvl9pPr algn="ctr">
        <a:defRPr sz="3600" cap="all" spc="300">
          <a:latin typeface="Garamond"/>
          <a:ea typeface="Garamond"/>
          <a:cs typeface="Garamond"/>
          <a:sym typeface="Garamond"/>
        </a:defRPr>
      </a:lvl9pPr>
    </p:titleStyle>
    <p:bodyStyle>
      <a:lvl1pPr indent="-274320">
        <a:lnSpc>
          <a:spcPct val="150000"/>
        </a:lnSpc>
        <a:spcBef>
          <a:spcPts val="400"/>
        </a:spcBef>
        <a:buSzPct val="100000"/>
        <a:buFont typeface="Wingdings"/>
        <a:buChar char="❖"/>
        <a:defRPr>
          <a:latin typeface="Garamond"/>
          <a:ea typeface="Garamond"/>
          <a:cs typeface="Garamond"/>
          <a:sym typeface="Garamond"/>
        </a:defRPr>
      </a:lvl1pPr>
      <a:lvl2pPr marL="771525" indent="-257175">
        <a:lnSpc>
          <a:spcPct val="150000"/>
        </a:lnSpc>
        <a:spcBef>
          <a:spcPts val="400"/>
        </a:spcBef>
        <a:buSzPct val="100000"/>
        <a:buFont typeface="Wingdings"/>
        <a:buChar char="•"/>
        <a:defRPr>
          <a:latin typeface="Garamond"/>
          <a:ea typeface="Garamond"/>
          <a:cs typeface="Garamond"/>
          <a:sym typeface="Garamond"/>
        </a:defRPr>
      </a:lvl2pPr>
      <a:lvl3pPr marL="1208314" indent="-293914">
        <a:lnSpc>
          <a:spcPct val="150000"/>
        </a:lnSpc>
        <a:spcBef>
          <a:spcPts val="400"/>
        </a:spcBef>
        <a:buSzPct val="100000"/>
        <a:buFont typeface="Wingdings"/>
        <a:buChar char="•"/>
        <a:defRPr>
          <a:latin typeface="Garamond"/>
          <a:ea typeface="Garamond"/>
          <a:cs typeface="Garamond"/>
          <a:sym typeface="Garamond"/>
        </a:defRPr>
      </a:lvl3pPr>
      <a:lvl4pPr marL="1665514" indent="-293914">
        <a:lnSpc>
          <a:spcPct val="150000"/>
        </a:lnSpc>
        <a:spcBef>
          <a:spcPts val="400"/>
        </a:spcBef>
        <a:buSzPct val="100000"/>
        <a:buFont typeface="Wingdings"/>
        <a:buChar char="•"/>
        <a:defRPr>
          <a:latin typeface="Garamond"/>
          <a:ea typeface="Garamond"/>
          <a:cs typeface="Garamond"/>
          <a:sym typeface="Garamond"/>
        </a:defRPr>
      </a:lvl4pPr>
      <a:lvl5pPr marL="2122714" indent="-293914">
        <a:lnSpc>
          <a:spcPct val="150000"/>
        </a:lnSpc>
        <a:spcBef>
          <a:spcPts val="400"/>
        </a:spcBef>
        <a:buSzPct val="100000"/>
        <a:buFont typeface="Wingdings"/>
        <a:buChar char="•"/>
        <a:defRPr>
          <a:latin typeface="Garamond"/>
          <a:ea typeface="Garamond"/>
          <a:cs typeface="Garamond"/>
          <a:sym typeface="Garamond"/>
        </a:defRPr>
      </a:lvl5pPr>
      <a:lvl6pPr marL="2579914" indent="-293914">
        <a:lnSpc>
          <a:spcPct val="150000"/>
        </a:lnSpc>
        <a:spcBef>
          <a:spcPts val="400"/>
        </a:spcBef>
        <a:buSzPct val="100000"/>
        <a:buFont typeface="Wingdings"/>
        <a:buChar char="•"/>
        <a:defRPr>
          <a:latin typeface="Garamond"/>
          <a:ea typeface="Garamond"/>
          <a:cs typeface="Garamond"/>
          <a:sym typeface="Garamond"/>
        </a:defRPr>
      </a:lvl6pPr>
      <a:lvl7pPr marL="3086100" indent="-342900">
        <a:lnSpc>
          <a:spcPct val="150000"/>
        </a:lnSpc>
        <a:spcBef>
          <a:spcPts val="400"/>
        </a:spcBef>
        <a:buSzPct val="100000"/>
        <a:buFont typeface="Wingdings"/>
        <a:buChar char="•"/>
        <a:defRPr>
          <a:latin typeface="Garamond"/>
          <a:ea typeface="Garamond"/>
          <a:cs typeface="Garamond"/>
          <a:sym typeface="Garamond"/>
        </a:defRPr>
      </a:lvl7pPr>
      <a:lvl8pPr marL="3543300" indent="-342900">
        <a:lnSpc>
          <a:spcPct val="150000"/>
        </a:lnSpc>
        <a:spcBef>
          <a:spcPts val="400"/>
        </a:spcBef>
        <a:buSzPct val="100000"/>
        <a:buFont typeface="Wingdings"/>
        <a:buChar char="•"/>
        <a:defRPr>
          <a:latin typeface="Garamond"/>
          <a:ea typeface="Garamond"/>
          <a:cs typeface="Garamond"/>
          <a:sym typeface="Garamond"/>
        </a:defRPr>
      </a:lvl8pPr>
      <a:lvl9pPr marL="4000500" indent="-342900">
        <a:lnSpc>
          <a:spcPct val="150000"/>
        </a:lnSpc>
        <a:spcBef>
          <a:spcPts val="400"/>
        </a:spcBef>
        <a:buSzPct val="100000"/>
        <a:buFont typeface="Wingdings"/>
        <a:buChar char="•"/>
        <a:defRPr>
          <a:latin typeface="Garamond"/>
          <a:ea typeface="Garamond"/>
          <a:cs typeface="Garamond"/>
          <a:sym typeface="Garamond"/>
        </a:defRPr>
      </a:lvl9pPr>
    </p:bodyStyle>
    <p:otherStyle>
      <a:lvl1pPr algn="r">
        <a:defRPr sz="1200" b="1">
          <a:solidFill>
            <a:schemeClr val="tx1"/>
          </a:solidFill>
          <a:latin typeface="+mn-lt"/>
          <a:ea typeface="+mn-ea"/>
          <a:cs typeface="+mn-cs"/>
          <a:sym typeface="Garamond"/>
        </a:defRPr>
      </a:lvl1pPr>
      <a:lvl2pPr indent="457200" algn="r">
        <a:defRPr sz="1200" b="1">
          <a:solidFill>
            <a:schemeClr val="tx1"/>
          </a:solidFill>
          <a:latin typeface="+mn-lt"/>
          <a:ea typeface="+mn-ea"/>
          <a:cs typeface="+mn-cs"/>
          <a:sym typeface="Garamond"/>
        </a:defRPr>
      </a:lvl2pPr>
      <a:lvl3pPr indent="914400" algn="r">
        <a:defRPr sz="1200" b="1">
          <a:solidFill>
            <a:schemeClr val="tx1"/>
          </a:solidFill>
          <a:latin typeface="+mn-lt"/>
          <a:ea typeface="+mn-ea"/>
          <a:cs typeface="+mn-cs"/>
          <a:sym typeface="Garamond"/>
        </a:defRPr>
      </a:lvl3pPr>
      <a:lvl4pPr indent="1371600" algn="r">
        <a:defRPr sz="1200" b="1">
          <a:solidFill>
            <a:schemeClr val="tx1"/>
          </a:solidFill>
          <a:latin typeface="+mn-lt"/>
          <a:ea typeface="+mn-ea"/>
          <a:cs typeface="+mn-cs"/>
          <a:sym typeface="Garamond"/>
        </a:defRPr>
      </a:lvl4pPr>
      <a:lvl5pPr indent="1828800" algn="r">
        <a:defRPr sz="1200" b="1">
          <a:solidFill>
            <a:schemeClr val="tx1"/>
          </a:solidFill>
          <a:latin typeface="+mn-lt"/>
          <a:ea typeface="+mn-ea"/>
          <a:cs typeface="+mn-cs"/>
          <a:sym typeface="Garamond"/>
        </a:defRPr>
      </a:lvl5pPr>
      <a:lvl6pPr indent="2286000" algn="r">
        <a:defRPr sz="1200" b="1">
          <a:solidFill>
            <a:schemeClr val="tx1"/>
          </a:solidFill>
          <a:latin typeface="+mn-lt"/>
          <a:ea typeface="+mn-ea"/>
          <a:cs typeface="+mn-cs"/>
          <a:sym typeface="Garamond"/>
        </a:defRPr>
      </a:lvl6pPr>
      <a:lvl7pPr indent="2743200" algn="r">
        <a:defRPr sz="1200" b="1">
          <a:solidFill>
            <a:schemeClr val="tx1"/>
          </a:solidFill>
          <a:latin typeface="+mn-lt"/>
          <a:ea typeface="+mn-ea"/>
          <a:cs typeface="+mn-cs"/>
          <a:sym typeface="Garamond"/>
        </a:defRPr>
      </a:lvl7pPr>
      <a:lvl8pPr indent="3200400" algn="r">
        <a:defRPr sz="1200" b="1">
          <a:solidFill>
            <a:schemeClr val="tx1"/>
          </a:solidFill>
          <a:latin typeface="+mn-lt"/>
          <a:ea typeface="+mn-ea"/>
          <a:cs typeface="+mn-cs"/>
          <a:sym typeface="Garamond"/>
        </a:defRPr>
      </a:lvl8pPr>
      <a:lvl9pPr indent="3657600" algn="r">
        <a:defRPr sz="1200" b="1">
          <a:solidFill>
            <a:schemeClr val="tx1"/>
          </a:solidFill>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ausa.org/brain-injury-diagnosis.htm" TargetMode="External"/><Relationship Id="rId3" Type="http://schemas.openxmlformats.org/officeDocument/2006/relationships/hyperlink" Target="http://www.cd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371600" y="1859279"/>
            <a:ext cx="6400800" cy="1295401"/>
          </a:xfrm>
          <a:prstGeom prst="rect">
            <a:avLst/>
          </a:prstGeom>
        </p:spPr>
        <p:txBody>
          <a:bodyPr>
            <a:normAutofit fontScale="90000"/>
          </a:bodyPr>
          <a:lstStyle>
            <a:lvl1pPr defTabSz="804672">
              <a:defRPr sz="2816" spc="264"/>
            </a:lvl1pPr>
          </a:lstStyle>
          <a:p>
            <a:pPr lvl="0">
              <a:defRPr sz="1800" cap="none" spc="0"/>
            </a:pPr>
            <a:r>
              <a:rPr sz="2816" cap="all" spc="264" dirty="0">
                <a:latin typeface="Times New Roman" panose="02020603050405020304" pitchFamily="18" charset="0"/>
                <a:cs typeface="Times New Roman" panose="02020603050405020304" pitchFamily="18" charset="0"/>
              </a:rPr>
              <a:t>Social </a:t>
            </a:r>
            <a:r>
              <a:rPr sz="2816" cap="all" spc="264" dirty="0" smtClean="0">
                <a:latin typeface="Times New Roman" panose="02020603050405020304" pitchFamily="18" charset="0"/>
                <a:cs typeface="Times New Roman" panose="02020603050405020304" pitchFamily="18" charset="0"/>
              </a:rPr>
              <a:t>impact </a:t>
            </a:r>
            <a:r>
              <a:rPr sz="2816" cap="all" spc="264" dirty="0">
                <a:latin typeface="Times New Roman" panose="02020603050405020304" pitchFamily="18" charset="0"/>
                <a:cs typeface="Times New Roman" panose="02020603050405020304" pitchFamily="18" charset="0"/>
              </a:rPr>
              <a:t>of individuals with traumatic Brain injury</a:t>
            </a:r>
          </a:p>
        </p:txBody>
      </p:sp>
      <p:sp>
        <p:nvSpPr>
          <p:cNvPr id="59" name="Shape 59"/>
          <p:cNvSpPr>
            <a:spLocks noGrp="1"/>
          </p:cNvSpPr>
          <p:nvPr>
            <p:ph type="body" idx="1"/>
          </p:nvPr>
        </p:nvSpPr>
        <p:spPr>
          <a:xfrm>
            <a:off x="1371600" y="3429000"/>
            <a:ext cx="6400800" cy="2133600"/>
          </a:xfrm>
          <a:prstGeom prst="rect">
            <a:avLst/>
          </a:prstGeom>
        </p:spPr>
        <p:txBody>
          <a:bodyPr>
            <a:noAutofit/>
          </a:bodyPr>
          <a:lstStyle/>
          <a:p>
            <a:pPr lvl="0" defTabSz="365760">
              <a:spcBef>
                <a:spcPts val="100"/>
              </a:spcBef>
              <a:defRPr sz="1800" i="0">
                <a:solidFill>
                  <a:srgbClr val="000000"/>
                </a:solidFill>
              </a:defRPr>
            </a:pPr>
            <a:endParaRPr sz="1200" i="1" dirty="0">
              <a:solidFill>
                <a:srgbClr val="595959"/>
              </a:solidFill>
            </a:endParaRPr>
          </a:p>
          <a:p>
            <a:pPr lvl="0" defTabSz="365760">
              <a:spcBef>
                <a:spcPts val="100"/>
              </a:spcBef>
              <a:defRPr sz="1800" i="0">
                <a:solidFill>
                  <a:srgbClr val="000000"/>
                </a:solidFill>
              </a:defRPr>
            </a:pPr>
            <a:r>
              <a:rPr sz="1600" i="1" dirty="0">
                <a:solidFill>
                  <a:srgbClr val="595959"/>
                </a:solidFill>
                <a:latin typeface="Times New Roman" panose="02020603050405020304" pitchFamily="18" charset="0"/>
                <a:cs typeface="Times New Roman" panose="02020603050405020304" pitchFamily="18" charset="0"/>
              </a:rPr>
              <a:t>Keyeonna Gray, RSA Scholar, </a:t>
            </a:r>
            <a:r>
              <a:rPr sz="1600" i="1">
                <a:solidFill>
                  <a:srgbClr val="595959"/>
                </a:solidFill>
                <a:latin typeface="Times New Roman" panose="02020603050405020304" pitchFamily="18" charset="0"/>
                <a:cs typeface="Times New Roman" panose="02020603050405020304" pitchFamily="18" charset="0"/>
              </a:rPr>
              <a:t>Langston </a:t>
            </a:r>
            <a:r>
              <a:rPr sz="1600" i="1" smtClean="0">
                <a:solidFill>
                  <a:srgbClr val="595959"/>
                </a:solidFill>
                <a:latin typeface="Times New Roman" panose="02020603050405020304" pitchFamily="18" charset="0"/>
                <a:cs typeface="Times New Roman" panose="02020603050405020304" pitchFamily="18" charset="0"/>
              </a:rPr>
              <a:t>University</a:t>
            </a:r>
            <a:r>
              <a:rPr lang="en-US" sz="1600" dirty="0" smtClean="0">
                <a:latin typeface="Times New Roman" panose="02020603050405020304" pitchFamily="18" charset="0"/>
                <a:cs typeface="Times New Roman" panose="02020603050405020304" pitchFamily="18" charset="0"/>
              </a:rPr>
              <a:t> </a:t>
            </a:r>
          </a:p>
          <a:p>
            <a:pPr lvl="0" defTabSz="365760">
              <a:spcBef>
                <a:spcPts val="100"/>
              </a:spcBef>
              <a:defRPr sz="1800" i="0">
                <a:solidFill>
                  <a:srgbClr val="000000"/>
                </a:solidFill>
              </a:defRPr>
            </a:pPr>
            <a:r>
              <a:rPr lang="en-US" sz="1600" i="1" dirty="0" smtClean="0">
                <a:solidFill>
                  <a:srgbClr val="595959"/>
                </a:solidFill>
                <a:latin typeface="Times New Roman" panose="02020603050405020304" pitchFamily="18" charset="0"/>
                <a:cs typeface="Times New Roman" panose="02020603050405020304" pitchFamily="18" charset="0"/>
              </a:rPr>
              <a:t>Tiffany Hines, RSA Scholar, Langston University</a:t>
            </a:r>
            <a:endParaRPr sz="1600" i="1" smtClean="0">
              <a:solidFill>
                <a:srgbClr val="595959"/>
              </a:solidFill>
              <a:latin typeface="Times New Roman" panose="02020603050405020304" pitchFamily="18" charset="0"/>
              <a:cs typeface="Times New Roman" panose="02020603050405020304" pitchFamily="18" charset="0"/>
            </a:endParaRPr>
          </a:p>
          <a:p>
            <a:pPr lvl="0" defTabSz="365760">
              <a:spcBef>
                <a:spcPts val="100"/>
              </a:spcBef>
              <a:defRPr sz="1800" i="0">
                <a:solidFill>
                  <a:srgbClr val="000000"/>
                </a:solidFill>
              </a:defRPr>
            </a:pPr>
            <a:r>
              <a:rPr sz="1600" i="1" smtClean="0">
                <a:solidFill>
                  <a:srgbClr val="595959"/>
                </a:solidFill>
                <a:latin typeface="Times New Roman" panose="02020603050405020304" pitchFamily="18" charset="0"/>
                <a:cs typeface="Times New Roman" panose="02020603050405020304" pitchFamily="18" charset="0"/>
              </a:rPr>
              <a:t>Cary </a:t>
            </a:r>
            <a:r>
              <a:rPr sz="1600" i="1" dirty="0">
                <a:solidFill>
                  <a:srgbClr val="595959"/>
                </a:solidFill>
                <a:latin typeface="Times New Roman" panose="02020603050405020304" pitchFamily="18" charset="0"/>
                <a:cs typeface="Times New Roman" panose="02020603050405020304" pitchFamily="18" charset="0"/>
              </a:rPr>
              <a:t>Pittman, RSA Scholar, Langston University</a:t>
            </a:r>
          </a:p>
          <a:p>
            <a:pPr lvl="0" defTabSz="365760">
              <a:spcBef>
                <a:spcPts val="100"/>
              </a:spcBef>
              <a:defRPr sz="1800" i="0">
                <a:solidFill>
                  <a:srgbClr val="000000"/>
                </a:solidFill>
              </a:defRPr>
            </a:pPr>
            <a:r>
              <a:rPr sz="1600" i="1" smtClean="0">
                <a:solidFill>
                  <a:srgbClr val="595959"/>
                </a:solidFill>
                <a:latin typeface="Times New Roman" panose="02020603050405020304" pitchFamily="18" charset="0"/>
                <a:cs typeface="Times New Roman" panose="02020603050405020304" pitchFamily="18" charset="0"/>
              </a:rPr>
              <a:t>Kimella </a:t>
            </a:r>
            <a:r>
              <a:rPr sz="1600" i="1" dirty="0">
                <a:solidFill>
                  <a:srgbClr val="595959"/>
                </a:solidFill>
                <a:latin typeface="Times New Roman" panose="02020603050405020304" pitchFamily="18" charset="0"/>
                <a:cs typeface="Times New Roman" panose="02020603050405020304" pitchFamily="18" charset="0"/>
              </a:rPr>
              <a:t>Glover, RSA Scholar, </a:t>
            </a:r>
            <a:r>
              <a:rPr sz="1600" i="1">
                <a:solidFill>
                  <a:srgbClr val="595959"/>
                </a:solidFill>
                <a:latin typeface="Times New Roman" panose="02020603050405020304" pitchFamily="18" charset="0"/>
                <a:cs typeface="Times New Roman" panose="02020603050405020304" pitchFamily="18" charset="0"/>
              </a:rPr>
              <a:t>Langston </a:t>
            </a:r>
            <a:r>
              <a:rPr sz="1600" i="1" smtClean="0">
                <a:solidFill>
                  <a:srgbClr val="595959"/>
                </a:solidFill>
                <a:latin typeface="Times New Roman" panose="02020603050405020304" pitchFamily="18" charset="0"/>
                <a:cs typeface="Times New Roman" panose="02020603050405020304" pitchFamily="18" charset="0"/>
              </a:rPr>
              <a:t>University</a:t>
            </a:r>
            <a:endParaRPr sz="1600" i="1" dirty="0">
              <a:solidFill>
                <a:srgbClr val="595959"/>
              </a:solidFill>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1371600" y="1295400"/>
            <a:ext cx="6400800" cy="685800"/>
          </a:xfrm>
          <a:prstGeom prst="rect">
            <a:avLst/>
          </a:prstGeom>
        </p:spPr>
        <p:txBody>
          <a:bodyPr>
            <a:noAutofit/>
          </a:bodyPr>
          <a:lstStyle/>
          <a:p>
            <a:pPr lvl="0" defTabSz="676655">
              <a:defRPr sz="1800" cap="none" spc="0"/>
            </a:pPr>
            <a:r>
              <a:rPr sz="2400" cap="all" spc="222" dirty="0">
                <a:latin typeface="Times New Roman" panose="02020603050405020304" pitchFamily="18" charset="0"/>
                <a:cs typeface="Times New Roman" panose="02020603050405020304" pitchFamily="18" charset="0"/>
              </a:rPr>
              <a:t>What is</a:t>
            </a:r>
            <a:br>
              <a:rPr sz="2400" cap="all" spc="222" dirty="0">
                <a:latin typeface="Times New Roman" panose="02020603050405020304" pitchFamily="18" charset="0"/>
                <a:cs typeface="Times New Roman" panose="02020603050405020304" pitchFamily="18" charset="0"/>
              </a:rPr>
            </a:br>
            <a:r>
              <a:rPr sz="2400" cap="all" spc="222" dirty="0">
                <a:latin typeface="Times New Roman" panose="02020603050405020304" pitchFamily="18" charset="0"/>
                <a:cs typeface="Times New Roman" panose="02020603050405020304" pitchFamily="18" charset="0"/>
              </a:rPr>
              <a:t> Traumatic brain injury?</a:t>
            </a:r>
          </a:p>
        </p:txBody>
      </p:sp>
      <p:sp>
        <p:nvSpPr>
          <p:cNvPr id="62" name="Shape 62"/>
          <p:cNvSpPr>
            <a:spLocks noGrp="1"/>
          </p:cNvSpPr>
          <p:nvPr>
            <p:ph type="body" idx="1"/>
          </p:nvPr>
        </p:nvSpPr>
        <p:spPr>
          <a:xfrm>
            <a:off x="1371600" y="2438400"/>
            <a:ext cx="6400800" cy="3048001"/>
          </a:xfrm>
          <a:prstGeom prst="rect">
            <a:avLst/>
          </a:prstGeom>
        </p:spPr>
        <p:txBody>
          <a:bodyPr/>
          <a:lstStyle/>
          <a:p>
            <a:pPr lvl="0">
              <a:lnSpc>
                <a:spcPct val="135000"/>
              </a:lnSpc>
              <a:buFont typeface="Arial" panose="020B0604020202020204" pitchFamily="34" charset="0"/>
              <a:buChar char="•"/>
            </a:pPr>
            <a:r>
              <a:rPr dirty="0">
                <a:latin typeface="Times New Roman" panose="02020603050405020304" pitchFamily="18" charset="0"/>
                <a:cs typeface="Times New Roman" panose="02020603050405020304" pitchFamily="18" charset="0"/>
              </a:rPr>
              <a:t>Brain injury is described as acute and chronic injury to the brain, including the cerebral hemispheres, cerebellum, and brain stem. </a:t>
            </a:r>
          </a:p>
          <a:p>
            <a:pPr lvl="0">
              <a:lnSpc>
                <a:spcPct val="135000"/>
              </a:lnSpc>
              <a:buFont typeface="Arial" panose="020B0604020202020204" pitchFamily="34" charset="0"/>
              <a:buChar char="•"/>
            </a:pPr>
            <a:r>
              <a:rPr dirty="0">
                <a:latin typeface="Times New Roman" panose="02020603050405020304" pitchFamily="18" charset="0"/>
                <a:cs typeface="Times New Roman" panose="02020603050405020304" pitchFamily="18" charset="0"/>
              </a:rPr>
              <a:t>Traumatic brain injury (TBI) results when external forces (such as hitting one’s head in a car accident) cause trauma to the brain. </a:t>
            </a:r>
          </a:p>
          <a:p>
            <a:pPr lvl="0">
              <a:lnSpc>
                <a:spcPct val="135000"/>
              </a:lnSpc>
              <a:buFont typeface="Arial" panose="020B0604020202020204" pitchFamily="34" charset="0"/>
              <a:buChar char="•"/>
            </a:pPr>
            <a:r>
              <a:rPr dirty="0">
                <a:latin typeface="Times New Roman" panose="02020603050405020304" pitchFamily="18" charset="0"/>
                <a:cs typeface="Times New Roman" panose="02020603050405020304" pitchFamily="18" charset="0"/>
              </a:rPr>
              <a:t>Clinical manifestations depends on the nature of the injury. </a:t>
            </a:r>
          </a:p>
          <a:p>
            <a:pPr lvl="0">
              <a:lnSpc>
                <a:spcPct val="135000"/>
              </a:lnSpc>
              <a:buFont typeface="Arial" panose="020B0604020202020204" pitchFamily="34" charset="0"/>
              <a:buChar char="•"/>
            </a:pPr>
            <a:r>
              <a:rPr dirty="0">
                <a:latin typeface="Times New Roman" panose="02020603050405020304" pitchFamily="18" charset="0"/>
                <a:cs typeface="Times New Roman" panose="02020603050405020304" pitchFamily="18" charset="0"/>
              </a:rPr>
              <a:t>TBI is a national healthcare problem, affecting approximately 1.7 million Americans per year.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1371600" y="1295400"/>
            <a:ext cx="6400800" cy="685800"/>
          </a:xfrm>
          <a:prstGeom prst="rect">
            <a:avLst/>
          </a:prstGeom>
        </p:spPr>
        <p:txBody>
          <a:bodyPr>
            <a:noAutofit/>
          </a:bodyPr>
          <a:lstStyle/>
          <a:p>
            <a:pPr lvl="0"/>
            <a:r>
              <a:rPr lang="en-US" sz="2400" dirty="0" smtClean="0">
                <a:latin typeface="Times New Roman" panose="02020603050405020304" pitchFamily="18" charset="0"/>
                <a:cs typeface="Times New Roman" panose="02020603050405020304" pitchFamily="18" charset="0"/>
              </a:rPr>
              <a:t>Types of Traumatic brain injury</a:t>
            </a:r>
            <a:endParaRPr sz="2400" dirty="0">
              <a:latin typeface="Times New Roman" panose="02020603050405020304" pitchFamily="18" charset="0"/>
              <a:cs typeface="Times New Roman" panose="02020603050405020304" pitchFamily="18" charset="0"/>
            </a:endParaRPr>
          </a:p>
        </p:txBody>
      </p:sp>
      <p:sp>
        <p:nvSpPr>
          <p:cNvPr id="74" name="Shape 74"/>
          <p:cNvSpPr>
            <a:spLocks noGrp="1"/>
          </p:cNvSpPr>
          <p:nvPr>
            <p:ph type="body" idx="1"/>
          </p:nvPr>
        </p:nvSpPr>
        <p:spPr>
          <a:xfrm>
            <a:off x="1371600" y="2438400"/>
            <a:ext cx="6400800" cy="3048001"/>
          </a:xfrm>
          <a:prstGeom prst="rect">
            <a:avLst/>
          </a:prstGeom>
        </p:spPr>
        <p:txBody>
          <a:bodyPr>
            <a:normAutofit lnSpcReduction="10000"/>
          </a:bodyPr>
          <a:lstStyle/>
          <a:p>
            <a:pPr marL="285750" lvl="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Closed Head Injury </a:t>
            </a:r>
            <a:r>
              <a:rPr lang="en-US" sz="1600" dirty="0" smtClean="0">
                <a:latin typeface="Times New Roman" panose="02020603050405020304" pitchFamily="18" charset="0"/>
                <a:cs typeface="Times New Roman" panose="02020603050405020304" pitchFamily="18" charset="0"/>
              </a:rPr>
              <a:t>–  the skull is not penetrated. The brain hits against the skull in an initial impact called “coup.” The brain then rebounds and hits the opposite side which is know as  “contre  coup.”</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Open Head Injury </a:t>
            </a:r>
            <a:r>
              <a:rPr lang="en-US" sz="1600" dirty="0" smtClean="0">
                <a:latin typeface="Times New Roman" panose="02020603050405020304" pitchFamily="18" charset="0"/>
                <a:cs typeface="Times New Roman" panose="02020603050405020304" pitchFamily="18" charset="0"/>
              </a:rPr>
              <a:t>–brain matter has been penetrated, such as by stabbing or gunshot wound. </a:t>
            </a: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Atraumatic Brain Injury </a:t>
            </a:r>
            <a:r>
              <a:rPr lang="en-US" sz="1600" dirty="0" smtClean="0">
                <a:latin typeface="Times New Roman" panose="02020603050405020304" pitchFamily="18" charset="0"/>
                <a:cs typeface="Times New Roman" panose="02020603050405020304" pitchFamily="18" charset="0"/>
              </a:rPr>
              <a:t>– arterial venous malformations, and infections in the brain both of which can result in cerebralvascular accident. </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dirty="0">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1371600" y="1295400"/>
            <a:ext cx="6400800" cy="685800"/>
          </a:xfrm>
          <a:prstGeom prst="rect">
            <a:avLst/>
          </a:prstGeom>
        </p:spPr>
        <p:txBody>
          <a:bodyPr>
            <a:noAutofit/>
          </a:bodyPr>
          <a:lstStyle/>
          <a:p>
            <a:pPr lvl="0"/>
            <a:r>
              <a:rPr lang="en-US" sz="2400" dirty="0" smtClean="0">
                <a:latin typeface="Times New Roman" panose="02020603050405020304" pitchFamily="18" charset="0"/>
                <a:cs typeface="Times New Roman" panose="02020603050405020304" pitchFamily="18" charset="0"/>
              </a:rPr>
              <a:t>Social Impacts</a:t>
            </a:r>
            <a:endParaRPr sz="2400" dirty="0">
              <a:latin typeface="Times New Roman" panose="02020603050405020304" pitchFamily="18" charset="0"/>
              <a:cs typeface="Times New Roman" panose="02020603050405020304" pitchFamily="18" charset="0"/>
            </a:endParaRPr>
          </a:p>
        </p:txBody>
      </p:sp>
      <p:sp>
        <p:nvSpPr>
          <p:cNvPr id="77" name="Shape 77"/>
          <p:cNvSpPr>
            <a:spLocks noGrp="1"/>
          </p:cNvSpPr>
          <p:nvPr>
            <p:ph type="body" idx="1"/>
          </p:nvPr>
        </p:nvSpPr>
        <p:spPr>
          <a:xfrm>
            <a:off x="1371600" y="2438400"/>
            <a:ext cx="6400800" cy="3048001"/>
          </a:xfrm>
          <a:prstGeom prst="rect">
            <a:avLst/>
          </a:prstGeom>
        </p:spPr>
        <p:txBody>
          <a:bodyPr>
            <a:norm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Changes in the ability to think</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Being able to control emotions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ability to walk</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Speech impairments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Depression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Anxiety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09600"/>
          </a:xfrm>
        </p:spPr>
        <p:txBody>
          <a:bodyPr>
            <a:normAutofit/>
          </a:bodyPr>
          <a:lstStyle/>
          <a:p>
            <a:r>
              <a:rPr lang="en-US" sz="2400" dirty="0" smtClean="0">
                <a:latin typeface="Times New Roman" panose="02020603050405020304" pitchFamily="18" charset="0"/>
                <a:cs typeface="Times New Roman" panose="02020603050405020304" pitchFamily="18" charset="0"/>
              </a:rPr>
              <a:t>SYMPTOMOLOGY </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371600" y="2438401"/>
            <a:ext cx="6400800" cy="2895600"/>
          </a:xfrm>
        </p:spPr>
        <p:txBody>
          <a:bodyPr/>
          <a:lstStyle/>
          <a:p>
            <a:pPr defTabSz="630936">
              <a:lnSpc>
                <a:spcPct val="100000"/>
              </a:lnSpc>
              <a:spcBef>
                <a:spcPts val="0"/>
              </a:spcBef>
              <a:buFont typeface="Arial" panose="020B0604020202020204" pitchFamily="34" charset="0"/>
              <a:buChar char="•"/>
            </a:pPr>
            <a:r>
              <a:rPr lang="en-US" dirty="0" smtClean="0">
                <a:solidFill>
                  <a:schemeClr val="tx1"/>
                </a:solidFill>
                <a:latin typeface="Times New Roman" panose="02020603050405020304" pitchFamily="18" charset="0"/>
                <a:ea typeface="Arial"/>
                <a:cs typeface="Times New Roman" panose="02020603050405020304" pitchFamily="18" charset="0"/>
                <a:sym typeface="Arial"/>
              </a:rPr>
              <a:t>Loss </a:t>
            </a:r>
            <a:r>
              <a:rPr lang="en-US" dirty="0">
                <a:solidFill>
                  <a:schemeClr val="tx1"/>
                </a:solidFill>
                <a:latin typeface="Times New Roman" panose="02020603050405020304" pitchFamily="18" charset="0"/>
                <a:ea typeface="Arial"/>
                <a:cs typeface="Times New Roman" panose="02020603050405020304" pitchFamily="18" charset="0"/>
                <a:sym typeface="Arial"/>
              </a:rPr>
              <a:t>of consciousness</a:t>
            </a:r>
          </a:p>
          <a:p>
            <a:pPr defTabSz="315468">
              <a:lnSpc>
                <a:spcPct val="100000"/>
              </a:lnSpc>
              <a:spcBef>
                <a:spcPts val="0"/>
              </a:spcBef>
              <a:buFont typeface="Arial" panose="020B0604020202020204" pitchFamily="34" charset="0"/>
              <a:buChar char="•"/>
              <a:tabLst>
                <a:tab pos="88900" algn="l"/>
                <a:tab pos="304800" algn="l"/>
              </a:tabLst>
            </a:pPr>
            <a:r>
              <a:rPr lang="en-US" dirty="0" smtClean="0">
                <a:solidFill>
                  <a:schemeClr val="tx1"/>
                </a:solidFill>
                <a:latin typeface="Times New Roman" panose="02020603050405020304" pitchFamily="18" charset="0"/>
                <a:ea typeface="Arial"/>
                <a:cs typeface="Times New Roman" panose="02020603050405020304" pitchFamily="18" charset="0"/>
                <a:sym typeface="Arial"/>
              </a:rPr>
              <a:t>Vision </a:t>
            </a:r>
            <a:r>
              <a:rPr lang="en-US" dirty="0">
                <a:solidFill>
                  <a:schemeClr val="tx1"/>
                </a:solidFill>
                <a:latin typeface="Times New Roman" panose="02020603050405020304" pitchFamily="18" charset="0"/>
                <a:ea typeface="Arial"/>
                <a:cs typeface="Times New Roman" panose="02020603050405020304" pitchFamily="18" charset="0"/>
                <a:sym typeface="Arial"/>
              </a:rPr>
              <a:t>changes </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Headaches, vision loss or Dizziness</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Respiratory failure (not breathing)</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Coma or semi comatose state</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Paralysis, difficulty moving body parts, weakness, poor coordination</a:t>
            </a:r>
          </a:p>
          <a:p>
            <a:pPr lvl="0">
              <a:lnSpc>
                <a:spcPct val="100000"/>
              </a:lnSpc>
              <a:spcBef>
                <a:spcPts val="0"/>
              </a:spcBef>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Anoxia (Brain is COMPLETELY deprived of oxygen )</a:t>
            </a:r>
          </a:p>
          <a:p>
            <a:pPr lvl="0">
              <a:lnSpc>
                <a:spcPct val="100000"/>
              </a:lnSpc>
              <a:spcBef>
                <a:spcPts val="0"/>
              </a:spcBef>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Hypoxia (Brain has been PARTIALLY deprived of oxygen)</a:t>
            </a:r>
          </a:p>
          <a:p>
            <a:pPr defTabSz="315468">
              <a:lnSpc>
                <a:spcPct val="100000"/>
              </a:lnSpc>
              <a:spcBef>
                <a:spcPts val="0"/>
              </a:spcBef>
              <a:buFont typeface="Arial" panose="020B0604020202020204" pitchFamily="34" charset="0"/>
              <a:buChar char="•"/>
              <a:tabLst>
                <a:tab pos="88900" algn="l"/>
                <a:tab pos="304800" algn="l"/>
              </a:tabLst>
            </a:pPr>
            <a:endParaRPr lang="en-US" dirty="0">
              <a:solidFill>
                <a:schemeClr val="tx1"/>
              </a:solidFill>
              <a:latin typeface="Calibri" panose="020F0502020204030204" pitchFamily="34" charset="0"/>
              <a:ea typeface="Arial"/>
              <a:cs typeface="Arial"/>
              <a:sym typeface="Arial"/>
            </a:endParaRPr>
          </a:p>
          <a:p>
            <a:endParaRPr lang="en-US" dirty="0"/>
          </a:p>
        </p:txBody>
      </p:sp>
    </p:spTree>
    <p:extLst>
      <p:ext uri="{BB962C8B-B14F-4D97-AF65-F5344CB8AC3E}">
        <p14:creationId xmlns:p14="http://schemas.microsoft.com/office/powerpoint/2010/main" val="14150198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sz="2400" dirty="0" smtClean="0">
                <a:latin typeface="Times New Roman" panose="02020603050405020304" pitchFamily="18" charset="0"/>
                <a:cs typeface="Times New Roman" panose="02020603050405020304" pitchFamily="18" charset="0"/>
              </a:rPr>
              <a:t>Symptomology </a:t>
            </a:r>
            <a:endParaRPr lang="en-U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371600" y="2438401"/>
            <a:ext cx="6400800" cy="2971800"/>
          </a:xfrm>
        </p:spPr>
        <p:txBody>
          <a:bodyPr/>
          <a:lstStyle/>
          <a:p>
            <a:pPr defTabSz="315468">
              <a:lnSpc>
                <a:spcPct val="100000"/>
              </a:lnSpc>
              <a:spcBef>
                <a:spcPts val="0"/>
              </a:spcBef>
              <a:buFont typeface="Arial" panose="020B0604020202020204" pitchFamily="34" charset="0"/>
              <a:buChar char="•"/>
              <a:tabLst>
                <a:tab pos="88900" algn="l"/>
                <a:tab pos="304800" algn="l"/>
              </a:tabLst>
            </a:pPr>
            <a:r>
              <a:rPr lang="en-US" dirty="0" smtClean="0">
                <a:solidFill>
                  <a:schemeClr val="tx1"/>
                </a:solidFill>
                <a:latin typeface="Times New Roman" panose="02020603050405020304" pitchFamily="18" charset="0"/>
                <a:ea typeface="Arial"/>
                <a:cs typeface="Times New Roman" panose="02020603050405020304" pitchFamily="18" charset="0"/>
                <a:sym typeface="Arial"/>
              </a:rPr>
              <a:t>Slow </a:t>
            </a:r>
            <a:r>
              <a:rPr lang="en-US" dirty="0">
                <a:solidFill>
                  <a:schemeClr val="tx1"/>
                </a:solidFill>
                <a:latin typeface="Times New Roman" panose="02020603050405020304" pitchFamily="18" charset="0"/>
                <a:ea typeface="Arial"/>
                <a:cs typeface="Times New Roman" panose="02020603050405020304" pitchFamily="18" charset="0"/>
                <a:sym typeface="Arial"/>
              </a:rPr>
              <a:t>pulse</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Slow breathing rate, with an increase in blood pressure</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Vomiting</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Lethargy (sluggish, sleepy, gets tired easily)</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Ringing in the ears, or changes in ability to hear</a:t>
            </a:r>
          </a:p>
          <a:p>
            <a:pPr defTabSz="315468">
              <a:lnSpc>
                <a:spcPct val="100000"/>
              </a:lnSpc>
              <a:spcBef>
                <a:spcPts val="0"/>
              </a:spcBef>
              <a:buFont typeface="Arial" panose="020B0604020202020204" pitchFamily="34" charset="0"/>
              <a:buChar char="•"/>
              <a:tabLst>
                <a:tab pos="88900" algn="l"/>
                <a:tab pos="304800" algn="l"/>
              </a:tabLst>
            </a:pPr>
            <a:r>
              <a:rPr lang="en-US" dirty="0" smtClean="0">
                <a:solidFill>
                  <a:schemeClr val="tx1"/>
                </a:solidFill>
                <a:latin typeface="Times New Roman" panose="02020603050405020304" pitchFamily="18" charset="0"/>
                <a:ea typeface="Arial"/>
                <a:cs typeface="Times New Roman" panose="02020603050405020304" pitchFamily="18" charset="0"/>
                <a:sym typeface="Arial"/>
              </a:rPr>
              <a:t>Body </a:t>
            </a:r>
            <a:r>
              <a:rPr lang="en-US" dirty="0">
                <a:solidFill>
                  <a:schemeClr val="tx1"/>
                </a:solidFill>
                <a:latin typeface="Times New Roman" panose="02020603050405020304" pitchFamily="18" charset="0"/>
                <a:ea typeface="Arial"/>
                <a:cs typeface="Times New Roman" panose="02020603050405020304" pitchFamily="18" charset="0"/>
                <a:sym typeface="Arial"/>
              </a:rPr>
              <a:t>numbness or tingling</a:t>
            </a:r>
          </a:p>
          <a:p>
            <a:pPr defTabSz="315468">
              <a:lnSpc>
                <a:spcPct val="100000"/>
              </a:lnSpc>
              <a:spcBef>
                <a:spcPts val="0"/>
              </a:spcBef>
              <a:buFont typeface="Arial" panose="020B0604020202020204" pitchFamily="34" charset="0"/>
              <a:buChar char="•"/>
              <a:tabLst>
                <a:tab pos="88900" algn="l"/>
                <a:tab pos="304800" algn="l"/>
              </a:tabLst>
            </a:pPr>
            <a:r>
              <a:rPr lang="en-US" dirty="0">
                <a:solidFill>
                  <a:schemeClr val="tx1"/>
                </a:solidFill>
                <a:latin typeface="Times New Roman" panose="02020603050405020304" pitchFamily="18" charset="0"/>
                <a:ea typeface="Arial"/>
                <a:cs typeface="Times New Roman" panose="02020603050405020304" pitchFamily="18" charset="0"/>
                <a:sym typeface="Arial"/>
              </a:rPr>
              <a:t>Loss of bowel control or bladder control</a:t>
            </a:r>
          </a:p>
          <a:p>
            <a:pPr lvl="0">
              <a:lnSpc>
                <a:spcPct val="100000"/>
              </a:lnSpc>
              <a:spcBef>
                <a:spcPts val="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Brain Infections</a:t>
            </a:r>
          </a:p>
          <a:p>
            <a:pPr lvl="0">
              <a:lnSpc>
                <a:spcPct val="100000"/>
              </a:lnSpc>
              <a:spcBef>
                <a:spcPts val="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Meningitis (Inflammation of the brain and spinal cord)</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7485164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1371600" y="1295400"/>
            <a:ext cx="6400800" cy="685800"/>
          </a:xfrm>
          <a:prstGeom prst="rect">
            <a:avLst/>
          </a:prstGeom>
        </p:spPr>
        <p:txBody>
          <a:bodyPr>
            <a:normAutofit/>
          </a:bodyPr>
          <a:lstStyle/>
          <a:p>
            <a:pPr lvl="0" defTabSz="530351">
              <a:defRPr sz="1800" cap="none" spc="0"/>
            </a:pPr>
            <a:r>
              <a:rPr lang="en-US" sz="2400" cap="none" spc="174" dirty="0" smtClean="0">
                <a:latin typeface="Times New Roman" panose="02020603050405020304" pitchFamily="18" charset="0"/>
                <a:cs typeface="Times New Roman" panose="02020603050405020304" pitchFamily="18" charset="0"/>
              </a:rPr>
              <a:t>DIAGNOSTIC TEST PERFORMED </a:t>
            </a:r>
            <a:endParaRPr sz="2400" cap="all" spc="174" dirty="0">
              <a:latin typeface="Times New Roman" panose="02020603050405020304" pitchFamily="18" charset="0"/>
              <a:cs typeface="Times New Roman" panose="02020603050405020304" pitchFamily="18" charset="0"/>
            </a:endParaRPr>
          </a:p>
        </p:txBody>
      </p:sp>
      <p:sp>
        <p:nvSpPr>
          <p:cNvPr id="71" name="Shape 71"/>
          <p:cNvSpPr>
            <a:spLocks noGrp="1"/>
          </p:cNvSpPr>
          <p:nvPr>
            <p:ph type="body" idx="1"/>
          </p:nvPr>
        </p:nvSpPr>
        <p:spPr>
          <a:xfrm>
            <a:off x="1371600" y="2438400"/>
            <a:ext cx="6400800" cy="3048001"/>
          </a:xfrm>
          <a:prstGeom prst="rect">
            <a:avLst/>
          </a:prstGeom>
        </p:spPr>
        <p:txBody>
          <a:bodyPr>
            <a:normAutofit lnSpcReduction="10000"/>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Magnetic Resonance Imaging which are also known as (MRI),       is used </a:t>
            </a:r>
            <a:r>
              <a:rPr lang="en-US" dirty="0">
                <a:latin typeface="Times New Roman" panose="02020603050405020304" pitchFamily="18" charset="0"/>
                <a:cs typeface="Times New Roman" panose="02020603050405020304" pitchFamily="18" charset="0"/>
              </a:rPr>
              <a:t>a magnetic field to scan the brain. MRIs are not normally done in the acute care phase of a brain injury. </a:t>
            </a: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sensitive than CT scans but take longer, have more restrictions and cost more. </a:t>
            </a:r>
            <a:endParaRPr lang="en-US" dirty="0" smtClean="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dirty="0" smtClean="0">
                <a:latin typeface="Times New Roman" panose="02020603050405020304" pitchFamily="18" charset="0"/>
                <a:cs typeface="Times New Roman" panose="02020603050405020304" pitchFamily="18" charset="0"/>
              </a:rPr>
              <a:t>Computed </a:t>
            </a:r>
            <a:r>
              <a:rPr dirty="0">
                <a:latin typeface="Times New Roman" panose="02020603050405020304" pitchFamily="18" charset="0"/>
                <a:cs typeface="Times New Roman" panose="02020603050405020304" pitchFamily="18" charset="0"/>
              </a:rPr>
              <a:t>Tomography test, </a:t>
            </a:r>
            <a:r>
              <a:rPr lang="en-US" dirty="0" smtClean="0">
                <a:latin typeface="Times New Roman" panose="02020603050405020304" pitchFamily="18" charset="0"/>
                <a:cs typeface="Times New Roman" panose="02020603050405020304" pitchFamily="18" charset="0"/>
              </a:rPr>
              <a:t>called (</a:t>
            </a:r>
            <a:r>
              <a:rPr dirty="0" smtClean="0">
                <a:latin typeface="Times New Roman" panose="02020603050405020304" pitchFamily="18" charset="0"/>
                <a:cs typeface="Times New Roman" panose="02020603050405020304" pitchFamily="18" charset="0"/>
              </a:rPr>
              <a:t>CT</a:t>
            </a:r>
            <a:r>
              <a:rPr lang="en-US" dirty="0" smtClean="0">
                <a:latin typeface="Times New Roman" panose="02020603050405020304" pitchFamily="18" charset="0"/>
                <a:cs typeface="Times New Roman" panose="02020603050405020304" pitchFamily="18" charset="0"/>
              </a:rPr>
              <a:t>)</a:t>
            </a:r>
            <a:r>
              <a:rPr dirty="0" smtClean="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scans </a:t>
            </a:r>
            <a:r>
              <a:rPr dirty="0" smtClean="0">
                <a:latin typeface="Times New Roman" panose="02020603050405020304" pitchFamily="18" charset="0"/>
                <a:cs typeface="Times New Roman" panose="02020603050405020304" pitchFamily="18" charset="0"/>
              </a:rPr>
              <a:t>take </a:t>
            </a:r>
            <a:r>
              <a:rPr dirty="0">
                <a:latin typeface="Times New Roman" panose="02020603050405020304" pitchFamily="18" charset="0"/>
                <a:cs typeface="Times New Roman" panose="02020603050405020304" pitchFamily="18" charset="0"/>
              </a:rPr>
              <a:t>less time to complete and have fewer potential complications</a:t>
            </a:r>
            <a:r>
              <a:rPr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1371600" y="1295400"/>
            <a:ext cx="6400800" cy="685800"/>
          </a:xfrm>
          <a:prstGeom prst="rect">
            <a:avLst/>
          </a:prstGeom>
        </p:spPr>
        <p:txBody>
          <a:bodyPr>
            <a:normAutofit/>
          </a:bodyPr>
          <a:lstStyle/>
          <a:p>
            <a:pPr lvl="0">
              <a:defRPr sz="1800" cap="none" spc="0"/>
            </a:pPr>
            <a:r>
              <a:rPr sz="2400" cap="all" spc="300" dirty="0">
                <a:latin typeface="Times New Roman" panose="02020603050405020304" pitchFamily="18" charset="0"/>
                <a:cs typeface="Times New Roman" panose="02020603050405020304" pitchFamily="18" charset="0"/>
              </a:rPr>
              <a:t>Personal Experience</a:t>
            </a:r>
          </a:p>
        </p:txBody>
      </p:sp>
      <p:sp>
        <p:nvSpPr>
          <p:cNvPr id="80" name="Shape 80"/>
          <p:cNvSpPr>
            <a:spLocks noGrp="1"/>
          </p:cNvSpPr>
          <p:nvPr>
            <p:ph type="body" idx="1"/>
          </p:nvPr>
        </p:nvSpPr>
        <p:spPr>
          <a:xfrm>
            <a:off x="990600" y="1981200"/>
            <a:ext cx="6781800" cy="3962400"/>
          </a:xfrm>
          <a:prstGeom prst="rect">
            <a:avLst/>
          </a:prstGeom>
        </p:spPr>
        <p:txBody>
          <a:bodyPr>
            <a:noAutofit/>
          </a:bodyPr>
          <a:lstStyle>
            <a:lvl1pPr>
              <a:lnSpc>
                <a:spcPct val="135000"/>
              </a:lnSpc>
              <a:spcBef>
                <a:spcPts val="300"/>
              </a:spcBef>
              <a:defRPr sz="1600"/>
            </a:lvl1pPr>
          </a:lstStyle>
          <a:p>
            <a:pPr indent="0">
              <a:buFont typeface="Arial" pitchFamily="34" charset="0"/>
              <a:buChar char="•"/>
              <a:defRPr sz="1800"/>
            </a:pPr>
            <a:r>
              <a:rPr lang="en-US" sz="1800" dirty="0" smtClean="0"/>
              <a:t>T</a:t>
            </a:r>
            <a:r>
              <a:rPr sz="1800" dirty="0" smtClean="0"/>
              <a:t>BI </a:t>
            </a:r>
            <a:r>
              <a:rPr lang="en-US" sz="1800" dirty="0" smtClean="0"/>
              <a:t>is </a:t>
            </a:r>
            <a:r>
              <a:rPr sz="1800" dirty="0" smtClean="0"/>
              <a:t>hard </a:t>
            </a:r>
            <a:r>
              <a:rPr sz="1800" dirty="0"/>
              <a:t>to </a:t>
            </a:r>
            <a:r>
              <a:rPr sz="1800" dirty="0" smtClean="0"/>
              <a:t>understand</a:t>
            </a:r>
            <a:r>
              <a:rPr lang="en-US" sz="1800" dirty="0" smtClean="0"/>
              <a:t> and</a:t>
            </a:r>
            <a:r>
              <a:rPr sz="1800" dirty="0" smtClean="0"/>
              <a:t> </a:t>
            </a:r>
            <a:r>
              <a:rPr sz="1800" dirty="0"/>
              <a:t>it is difficult to accept.  </a:t>
            </a:r>
            <a:endParaRPr lang="en-US" sz="1800" dirty="0" smtClean="0"/>
          </a:p>
          <a:p>
            <a:pPr indent="0">
              <a:buFont typeface="Arial" pitchFamily="34" charset="0"/>
              <a:buChar char="•"/>
              <a:defRPr sz="1800"/>
            </a:pPr>
            <a:r>
              <a:rPr lang="en-US" sz="1800" dirty="0" smtClean="0"/>
              <a:t> </a:t>
            </a:r>
            <a:r>
              <a:rPr sz="1800" dirty="0" smtClean="0"/>
              <a:t>The </a:t>
            </a:r>
            <a:r>
              <a:rPr sz="1800" dirty="0"/>
              <a:t>hardest thing to deal with is trying to figure out where you fit in and how society is going to label you once your disability is revealed.  </a:t>
            </a:r>
            <a:r>
              <a:rPr lang="en-US" sz="1800" dirty="0" smtClean="0"/>
              <a:t>               </a:t>
            </a:r>
          </a:p>
          <a:p>
            <a:pPr indent="0">
              <a:buFont typeface="Arial" pitchFamily="34" charset="0"/>
              <a:buChar char="•"/>
              <a:defRPr sz="1800"/>
            </a:pPr>
            <a:r>
              <a:rPr sz="1800" dirty="0" smtClean="0"/>
              <a:t>When </a:t>
            </a:r>
            <a:r>
              <a:rPr sz="1800" dirty="0"/>
              <a:t>interacting with someone with TBI, patience is necessary. </a:t>
            </a:r>
            <a:endParaRPr lang="en-US" sz="1800" dirty="0" smtClean="0"/>
          </a:p>
          <a:p>
            <a:pPr indent="0">
              <a:buFont typeface="Arial" pitchFamily="34" charset="0"/>
              <a:buChar char="•"/>
              <a:defRPr sz="1800"/>
            </a:pPr>
            <a:r>
              <a:rPr sz="1800" dirty="0" smtClean="0"/>
              <a:t>There </a:t>
            </a:r>
            <a:r>
              <a:rPr sz="1800" dirty="0"/>
              <a:t>may be times when repetition is necessary. </a:t>
            </a:r>
            <a:endParaRPr lang="en-US" sz="1800" dirty="0" smtClean="0"/>
          </a:p>
          <a:p>
            <a:pPr indent="0">
              <a:buFont typeface="Arial" pitchFamily="34" charset="0"/>
              <a:buChar char="•"/>
              <a:defRPr sz="1800"/>
            </a:pPr>
            <a:r>
              <a:rPr sz="1800" dirty="0" smtClean="0"/>
              <a:t>A </a:t>
            </a:r>
            <a:r>
              <a:rPr sz="1800" dirty="0"/>
              <a:t>person with TBI should be treated the same as any other individual you interact with. </a:t>
            </a:r>
            <a:endParaRPr lang="en-US" sz="1800" dirty="0" smtClean="0"/>
          </a:p>
          <a:p>
            <a:pPr indent="0">
              <a:buFont typeface="Arial" pitchFamily="34" charset="0"/>
              <a:buChar char="•"/>
              <a:defRPr sz="1800"/>
            </a:pPr>
            <a:r>
              <a:rPr sz="1800" dirty="0" smtClean="0"/>
              <a:t>Get </a:t>
            </a:r>
            <a:r>
              <a:rPr sz="1800" dirty="0"/>
              <a:t>to know that individual not their disability.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1371600" y="1295400"/>
            <a:ext cx="6400800" cy="685800"/>
          </a:xfrm>
          <a:prstGeom prst="rect">
            <a:avLst/>
          </a:prstGeom>
        </p:spPr>
        <p:txBody>
          <a:bodyPr/>
          <a:lstStyle/>
          <a:p>
            <a:pPr lvl="0">
              <a:defRPr sz="1800" cap="none" spc="0"/>
            </a:pPr>
            <a:r>
              <a:rPr sz="3600" cap="all" spc="300" dirty="0">
                <a:latin typeface="Times New Roman" panose="02020603050405020304" pitchFamily="18" charset="0"/>
                <a:cs typeface="Times New Roman" panose="02020603050405020304" pitchFamily="18" charset="0"/>
              </a:rPr>
              <a:t>References</a:t>
            </a:r>
          </a:p>
        </p:txBody>
      </p:sp>
      <p:sp>
        <p:nvSpPr>
          <p:cNvPr id="83" name="Shape 83"/>
          <p:cNvSpPr>
            <a:spLocks noGrp="1"/>
          </p:cNvSpPr>
          <p:nvPr>
            <p:ph type="body" idx="1"/>
          </p:nvPr>
        </p:nvSpPr>
        <p:spPr>
          <a:xfrm>
            <a:off x="1371600" y="2133600"/>
            <a:ext cx="6400800" cy="3352801"/>
          </a:xfrm>
          <a:prstGeom prst="rect">
            <a:avLst/>
          </a:prstGeom>
        </p:spPr>
        <p:txBody>
          <a:bodyPr>
            <a:normAutofit fontScale="85000" lnSpcReduction="10000"/>
          </a:bodyPr>
          <a:lstStyle/>
          <a:p>
            <a:pPr indent="0" defTabSz="859536">
              <a:buNone/>
            </a:pPr>
            <a:r>
              <a:rPr lang="en-US" sz="1400" dirty="0" smtClean="0">
                <a:latin typeface="Times New Roman" panose="02020603050405020304" pitchFamily="18" charset="0"/>
                <a:cs typeface="Times New Roman" panose="02020603050405020304" pitchFamily="18" charset="0"/>
              </a:rPr>
              <a:t>Brain Injury Association of America (2014) Retrieved from 			http:// </a:t>
            </a:r>
            <a:r>
              <a:rPr lang="en-US" sz="1400" u="sng" dirty="0" smtClean="0">
                <a:solidFill>
                  <a:srgbClr val="B6A272"/>
                </a:solidFill>
                <a:uFill>
                  <a:solidFill>
                    <a:srgbClr val="B6A272"/>
                  </a:solidFill>
                </a:uFill>
                <a:latin typeface="Times New Roman" panose="02020603050405020304" pitchFamily="18" charset="0"/>
                <a:cs typeface="Times New Roman" panose="02020603050405020304" pitchFamily="18" charset="0"/>
                <a:hlinkClick r:id="rId2"/>
              </a:rPr>
              <a:t>www.biausa.org/brain-injury-diagnosis.htm</a:t>
            </a:r>
            <a:endParaRPr lang="en-US" sz="1400" u="sng" dirty="0" smtClean="0">
              <a:solidFill>
                <a:srgbClr val="B6A272"/>
              </a:solidFill>
              <a:uFill>
                <a:solidFill>
                  <a:srgbClr val="B6A272"/>
                </a:solidFill>
              </a:uFill>
              <a:latin typeface="Times New Roman" panose="02020603050405020304" pitchFamily="18" charset="0"/>
              <a:cs typeface="Times New Roman" panose="02020603050405020304" pitchFamily="18" charset="0"/>
            </a:endParaRPr>
          </a:p>
          <a:p>
            <a:pPr indent="0" defTabSz="859536">
              <a:buNone/>
            </a:pP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Brodwin, M. G., Sui, F. W., Howard, J., &amp; Brodwin, E.R. (2009). Medical, </a:t>
            </a: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Psychological and		 </a:t>
            </a: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Vocational Aspects of Disability (3</a:t>
            </a:r>
            <a:r>
              <a:rPr lang="en-US" sz="1400" baseline="300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rd</a:t>
            </a: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 ed.). Athens, </a:t>
            </a: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Georgia</a:t>
            </a:r>
            <a:r>
              <a:rPr lang="en-US" sz="1400" dirty="0" smtClean="0">
                <a:solidFill>
                  <a:schemeClr val="tx1"/>
                </a:solidFill>
                <a:uFill>
                  <a:solidFill>
                    <a:srgbClr val="B6A272"/>
                  </a:solidFill>
                </a:uFill>
                <a:latin typeface="Times New Roman" panose="02020603050405020304" pitchFamily="18" charset="0"/>
                <a:cs typeface="Times New Roman" panose="02020603050405020304" pitchFamily="18" charset="0"/>
              </a:rPr>
              <a:t>: Elliott &amp; Fitzpatrick, Inc. </a:t>
            </a:r>
            <a:endParaRPr lang="en-US" sz="1400" dirty="0" smtClean="0">
              <a:solidFill>
                <a:schemeClr val="tx1"/>
              </a:solidFill>
              <a:latin typeface="Times New Roman" panose="02020603050405020304" pitchFamily="18" charset="0"/>
              <a:cs typeface="Times New Roman" panose="02020603050405020304" pitchFamily="18" charset="0"/>
            </a:endParaRPr>
          </a:p>
          <a:p>
            <a:pPr lvl="0" indent="0" defTabSz="859536">
              <a:buNone/>
            </a:pPr>
            <a:r>
              <a:rPr sz="1400" dirty="0" smtClean="0">
                <a:latin typeface="Times New Roman" panose="02020603050405020304" pitchFamily="18" charset="0"/>
                <a:cs typeface="Times New Roman" panose="02020603050405020304" pitchFamily="18" charset="0"/>
              </a:rPr>
              <a:t>Nichols</a:t>
            </a:r>
            <a:r>
              <a:rPr sz="1400" dirty="0">
                <a:latin typeface="Times New Roman" panose="02020603050405020304" pitchFamily="18" charset="0"/>
                <a:cs typeface="Times New Roman" panose="02020603050405020304" pitchFamily="18" charset="0"/>
              </a:rPr>
              <a:t>, J. L., </a:t>
            </a:r>
            <a:r>
              <a:rPr sz="1400" dirty="0" err="1">
                <a:latin typeface="Times New Roman" panose="02020603050405020304" pitchFamily="18" charset="0"/>
                <a:cs typeface="Times New Roman" panose="02020603050405020304" pitchFamily="18" charset="0"/>
              </a:rPr>
              <a:t>Kosculek</a:t>
            </a:r>
            <a:r>
              <a:rPr sz="1400" dirty="0">
                <a:latin typeface="Times New Roman" panose="02020603050405020304" pitchFamily="18" charset="0"/>
                <a:cs typeface="Times New Roman" panose="02020603050405020304" pitchFamily="18" charset="0"/>
              </a:rPr>
              <a:t>, J. (2014). Social Interactions of </a:t>
            </a:r>
            <a:r>
              <a:rPr sz="1400" dirty="0" smtClean="0">
                <a:latin typeface="Times New Roman" panose="02020603050405020304" pitchFamily="18" charset="0"/>
                <a:cs typeface="Times New Roman" panose="02020603050405020304" pitchFamily="18" charset="0"/>
              </a:rPr>
              <a:t>Individuals </a:t>
            </a:r>
            <a:r>
              <a:rPr sz="1400" dirty="0" smtClean="0">
                <a:latin typeface="Times New Roman" panose="02020603050405020304" pitchFamily="18" charset="0"/>
                <a:cs typeface="Times New Roman" panose="02020603050405020304" pitchFamily="18" charset="0"/>
              </a:rPr>
              <a:t>withTraumatic </a:t>
            </a:r>
            <a:r>
              <a:rPr sz="1400" dirty="0">
                <a:latin typeface="Times New Roman" panose="02020603050405020304" pitchFamily="18" charset="0"/>
                <a:cs typeface="Times New Roman" panose="02020603050405020304" pitchFamily="18" charset="0"/>
              </a:rPr>
              <a:t>Brain Injury. </a:t>
            </a:r>
            <a:r>
              <a:rPr sz="1400" smtClean="0">
                <a:latin typeface="Times New Roman" panose="02020603050405020304" pitchFamily="18" charset="0"/>
                <a:cs typeface="Times New Roman" panose="02020603050405020304" pitchFamily="18" charset="0"/>
              </a:rPr>
              <a:t>The</a:t>
            </a:r>
            <a:r>
              <a:rPr lang="en-US" sz="1400" smtClean="0">
                <a:latin typeface="Times New Roman" panose="02020603050405020304" pitchFamily="18" charset="0"/>
                <a:cs typeface="Times New Roman" panose="02020603050405020304" pitchFamily="18" charset="0"/>
              </a:rPr>
              <a:t>	</a:t>
            </a:r>
            <a:r>
              <a:rPr sz="1400" smtClean="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Journal of </a:t>
            </a:r>
            <a:r>
              <a:rPr sz="1400" dirty="0" smtClean="0">
                <a:latin typeface="Times New Roman" panose="02020603050405020304" pitchFamily="18" charset="0"/>
                <a:cs typeface="Times New Roman" panose="02020603050405020304" pitchFamily="18" charset="0"/>
              </a:rPr>
              <a:t>Rehabilitation</a:t>
            </a:r>
            <a:r>
              <a:rPr sz="1400" dirty="0">
                <a:latin typeface="Times New Roman" panose="02020603050405020304" pitchFamily="18" charset="0"/>
                <a:cs typeface="Times New Roman" panose="02020603050405020304" pitchFamily="18" charset="0"/>
              </a:rPr>
              <a:t>, 80 (2) </a:t>
            </a:r>
            <a:r>
              <a:rPr sz="1400" dirty="0" smtClean="0">
                <a:latin typeface="Times New Roman" panose="02020603050405020304" pitchFamily="18" charset="0"/>
                <a:cs typeface="Times New Roman" panose="02020603050405020304" pitchFamily="18" charset="0"/>
              </a:rPr>
              <a:t>21-29</a:t>
            </a:r>
            <a:r>
              <a:rPr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pPr lvl="0" indent="0" defTabSz="859536">
              <a:buNone/>
            </a:pPr>
            <a:r>
              <a:rPr lang="en-US" sz="1400" dirty="0" err="1" smtClean="0">
                <a:latin typeface="Times New Roman" panose="02020603050405020304" pitchFamily="18" charset="0"/>
                <a:cs typeface="Times New Roman" panose="02020603050405020304" pitchFamily="18" charset="0"/>
              </a:rPr>
              <a:t>Tsaousides</a:t>
            </a:r>
            <a:r>
              <a:rPr lang="en-US" sz="1400" dirty="0" smtClean="0">
                <a:latin typeface="Times New Roman" panose="02020603050405020304" pitchFamily="18" charset="0"/>
                <a:cs typeface="Times New Roman" panose="02020603050405020304" pitchFamily="18" charset="0"/>
              </a:rPr>
              <a:t>, T., </a:t>
            </a:r>
            <a:r>
              <a:rPr lang="en-US" sz="1400" dirty="0" err="1" smtClean="0">
                <a:latin typeface="Times New Roman" panose="02020603050405020304" pitchFamily="18" charset="0"/>
                <a:cs typeface="Times New Roman" panose="02020603050405020304" pitchFamily="18" charset="0"/>
              </a:rPr>
              <a:t>Asham</a:t>
            </a:r>
            <a:r>
              <a:rPr lang="en-US" sz="1400" dirty="0" smtClean="0">
                <a:latin typeface="Times New Roman" panose="02020603050405020304" pitchFamily="18" charset="0"/>
                <a:cs typeface="Times New Roman" panose="02020603050405020304" pitchFamily="18" charset="0"/>
              </a:rPr>
              <a:t>, &amp; T., </a:t>
            </a:r>
            <a:r>
              <a:rPr lang="en-US" sz="1400" dirty="0" err="1" smtClean="0">
                <a:latin typeface="Times New Roman" panose="02020603050405020304" pitchFamily="18" charset="0"/>
                <a:cs typeface="Times New Roman" panose="02020603050405020304" pitchFamily="18" charset="0"/>
              </a:rPr>
              <a:t>Seter</a:t>
            </a:r>
            <a:r>
              <a:rPr lang="en-US" sz="1400" dirty="0" smtClean="0">
                <a:latin typeface="Times New Roman" panose="02020603050405020304" pitchFamily="18" charset="0"/>
                <a:cs typeface="Times New Roman" panose="02020603050405020304" pitchFamily="18" charset="0"/>
              </a:rPr>
              <a:t>, C. (2008). The Psychological Effects of Employment After 	Traumatic Brain Injury: Objective and Subjective Indicators</a:t>
            </a:r>
            <a:r>
              <a:rP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Rehabilitation	Psychology, 53, 456-563. </a:t>
            </a:r>
            <a:r>
              <a:rPr lang="en-US" sz="1400" dirty="0" err="1" smtClean="0">
                <a:latin typeface="Times New Roman" panose="02020603050405020304" pitchFamily="18" charset="0"/>
                <a:cs typeface="Times New Roman" panose="02020603050405020304" pitchFamily="18" charset="0"/>
              </a:rPr>
              <a:t>doi</a:t>
            </a:r>
            <a:r>
              <a:rPr lang="en-US" sz="1400" dirty="0" smtClean="0">
                <a:latin typeface="Times New Roman" panose="02020603050405020304" pitchFamily="18" charset="0"/>
                <a:cs typeface="Times New Roman" panose="02020603050405020304" pitchFamily="18" charset="0"/>
              </a:rPr>
              <a:t>: 10.1037/a0012579</a:t>
            </a:r>
            <a:r>
              <a:rPr lang="en-US" sz="1400" dirty="0" smtClean="0">
                <a:latin typeface="Times New Roman" panose="02020603050405020304" pitchFamily="18" charset="0"/>
                <a:cs typeface="Times New Roman" panose="02020603050405020304" pitchFamily="18" charset="0"/>
              </a:rPr>
              <a:t> </a:t>
            </a:r>
            <a:endParaRPr sz="1400" dirty="0">
              <a:latin typeface="Times New Roman" panose="02020603050405020304" pitchFamily="18" charset="0"/>
              <a:cs typeface="Times New Roman" panose="02020603050405020304" pitchFamily="18" charset="0"/>
            </a:endParaRPr>
          </a:p>
          <a:p>
            <a:pPr lvl="0" indent="0" defTabSz="859536">
              <a:buNone/>
            </a:pPr>
            <a:r>
              <a:rPr sz="1400" dirty="0" smtClean="0">
                <a:latin typeface="Times New Roman" panose="02020603050405020304" pitchFamily="18" charset="0"/>
                <a:cs typeface="Times New Roman" panose="02020603050405020304" pitchFamily="18" charset="0"/>
              </a:rPr>
              <a:t>Traumatic </a:t>
            </a:r>
            <a:r>
              <a:rPr sz="1400" dirty="0">
                <a:latin typeface="Times New Roman" panose="02020603050405020304" pitchFamily="18" charset="0"/>
                <a:cs typeface="Times New Roman" panose="02020603050405020304" pitchFamily="18" charset="0"/>
              </a:rPr>
              <a:t>Brain Injury in the United States: Fact Sheet. (2014, </a:t>
            </a:r>
            <a:r>
              <a:rPr sz="1400" dirty="0" smtClean="0">
                <a:latin typeface="Times New Roman" panose="02020603050405020304" pitchFamily="18" charset="0"/>
                <a:cs typeface="Times New Roman" panose="02020603050405020304" pitchFamily="18" charset="0"/>
              </a:rPr>
              <a:t>June </a:t>
            </a:r>
            <a:r>
              <a:rPr sz="1400" dirty="0">
                <a:latin typeface="Times New Roman" panose="02020603050405020304" pitchFamily="18" charset="0"/>
                <a:cs typeface="Times New Roman" panose="02020603050405020304" pitchFamily="18" charset="0"/>
              </a:rPr>
              <a:t>2). </a:t>
            </a:r>
            <a:r>
              <a:rPr sz="1400" dirty="0" smtClean="0">
                <a:latin typeface="Times New Roman" panose="02020603050405020304" pitchFamily="18" charset="0"/>
                <a:cs typeface="Times New Roman" panose="02020603050405020304" pitchFamily="18" charset="0"/>
              </a:rPr>
              <a:t>Retrieved </a:t>
            </a:r>
            <a:r>
              <a:rPr sz="1400" dirty="0">
                <a:latin typeface="Times New Roman" panose="02020603050405020304" pitchFamily="18" charset="0"/>
                <a:cs typeface="Times New Roman" panose="02020603050405020304" pitchFamily="18" charset="0"/>
              </a:rPr>
              <a:t>from </a:t>
            </a:r>
            <a:r>
              <a:rPr lang="en-US" sz="1400" dirty="0" smtClean="0">
                <a:latin typeface="Times New Roman" panose="02020603050405020304" pitchFamily="18" charset="0"/>
                <a:cs typeface="Times New Roman" panose="02020603050405020304" pitchFamily="18" charset="0"/>
              </a:rPr>
              <a:t>	</a:t>
            </a:r>
            <a:r>
              <a:rPr sz="1400" u="sng" dirty="0" smtClean="0">
                <a:solidFill>
                  <a:srgbClr val="B6A272"/>
                </a:solidFill>
                <a:uFill>
                  <a:solidFill>
                    <a:srgbClr val="B6A272"/>
                  </a:solidFill>
                </a:uFill>
                <a:latin typeface="Times New Roman" panose="02020603050405020304" pitchFamily="18" charset="0"/>
                <a:cs typeface="Times New Roman" panose="02020603050405020304" pitchFamily="18" charset="0"/>
                <a:hlinkClick r:id="rId3"/>
              </a:rPr>
              <a:t>http</a:t>
            </a:r>
            <a:r>
              <a:rPr sz="1400" u="sng" dirty="0">
                <a:solidFill>
                  <a:srgbClr val="B6A272"/>
                </a:solidFill>
                <a:uFill>
                  <a:solidFill>
                    <a:srgbClr val="B6A272"/>
                  </a:solidFill>
                </a:uFill>
                <a:latin typeface="Times New Roman" panose="02020603050405020304" pitchFamily="18" charset="0"/>
                <a:cs typeface="Times New Roman" panose="02020603050405020304" pitchFamily="18" charset="0"/>
                <a:hlinkClick r:id="rId3"/>
              </a:rPr>
              <a:t>://www.cdc.gov/</a:t>
            </a:r>
            <a:r>
              <a:rPr sz="1400" dirty="0">
                <a:latin typeface="Times New Roman" panose="02020603050405020304" pitchFamily="18" charset="0"/>
                <a:cs typeface="Times New Roman" panose="02020603050405020304" pitchFamily="18" charset="0"/>
              </a:rPr>
              <a:t>traumaticbraininjury/get_the_facts.html</a:t>
            </a:r>
            <a:r>
              <a:rPr sz="1400" dirty="0" smtClean="0">
                <a:latin typeface="Times New Roman" panose="02020603050405020304" pitchFamily="18" charset="0"/>
                <a:cs typeface="Times New Roman" panose="02020603050405020304" pitchFamily="18" charset="0"/>
              </a:rPr>
              <a:t>.</a:t>
            </a:r>
            <a:endParaRPr sz="1400" dirty="0">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9E8E5C"/>
      </a:accent1>
      <a:accent2>
        <a:srgbClr val="A09781"/>
      </a:accent2>
      <a:accent3>
        <a:srgbClr val="85776D"/>
      </a:accent3>
      <a:accent4>
        <a:srgbClr val="AEAFA9"/>
      </a:accent4>
      <a:accent5>
        <a:srgbClr val="8D878B"/>
      </a:accent5>
      <a:accent6>
        <a:srgbClr val="6B61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rgbClr val="9E8E5C"/>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rgbClr val="9E8E5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E8E5C"/>
      </a:accent1>
      <a:accent2>
        <a:srgbClr val="A09781"/>
      </a:accent2>
      <a:accent3>
        <a:srgbClr val="85776D"/>
      </a:accent3>
      <a:accent4>
        <a:srgbClr val="AEAFA9"/>
      </a:accent4>
      <a:accent5>
        <a:srgbClr val="8D878B"/>
      </a:accent5>
      <a:accent6>
        <a:srgbClr val="6B61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rgbClr val="9E8E5C"/>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rgbClr val="9E8E5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200</TotalTime>
  <Words>457</Words>
  <Application>Microsoft Macintosh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Social impact of individuals with traumatic Brain injury</vt:lpstr>
      <vt:lpstr>What is  Traumatic brain injury?</vt:lpstr>
      <vt:lpstr>Types of Traumatic brain injury</vt:lpstr>
      <vt:lpstr>Social Impacts</vt:lpstr>
      <vt:lpstr>SYMPTOMOLOGY </vt:lpstr>
      <vt:lpstr>Symptomology </vt:lpstr>
      <vt:lpstr>DIAGNOSTIC TEST PERFORMED </vt:lpstr>
      <vt:lpstr>Personal Experience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impacts of individuals with traumatic Brain injury</dc:title>
  <dc:creator>Kimella</dc:creator>
  <cp:lastModifiedBy>Keyeonna Gray</cp:lastModifiedBy>
  <cp:revision>23</cp:revision>
  <dcterms:modified xsi:type="dcterms:W3CDTF">2014-07-10T21:21:59Z</dcterms:modified>
</cp:coreProperties>
</file>